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5" r:id="rId6"/>
    <p:sldId id="259" r:id="rId7"/>
    <p:sldId id="266" r:id="rId8"/>
    <p:sldId id="260" r:id="rId9"/>
    <p:sldId id="267" r:id="rId10"/>
    <p:sldId id="261" r:id="rId11"/>
    <p:sldId id="268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B679-ADFF-40CF-8464-2FBF96273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749F9-5D21-459E-A12E-E077A1F9E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46559-6FAF-4BCD-BEDB-13399DC5A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B22CC-0ECA-4B67-9361-772CCEE4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6B52A-D962-46E5-A908-AB4B3D6E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8902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0B7B2-BFF1-4AE3-8E7C-52785AFB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D3A47-B787-4EF8-A545-53743303A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58D89-0605-4D39-8E0F-618C273D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21531-E294-4E86-98CE-BA70F103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B45CB-D7DE-43EA-9F93-CB35BB4A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28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634D1-72B9-48E0-9A36-1A0657C7C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49F82-19B8-4447-A49E-3E7653C11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3E1BF-009E-4BFB-974E-F6BCF84C2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F546A-C6AB-4859-BF5A-88AF64B5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BFAF9-ADB9-4DF5-9442-9DE0A9B8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13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EF18D-7B30-48E9-B69A-B8126534C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06EA7-2ACD-4E3D-B0F6-299C41439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4D354-FC7A-40DC-9D5C-1B8E8B25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217B-1137-4A05-ACE4-D847A9C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7FFC9-56AB-4AD0-A32B-C4F4F81C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666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59FA2-D551-4126-A9FC-7C3671C99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9B3C9-43EF-4D31-B4E2-DB67D1645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394DD-5179-4C1B-9115-71CA6BDE3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0C1FA-FD40-4C4D-B07D-32F0444D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A5AC4-E164-4386-8E4D-8FE64E4B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77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1FEA-6D2A-47F2-8D92-D933867D4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C891-955D-4BBD-8959-FD238BD33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9F7CD-AC00-4F71-A8FD-606794251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002CA-BD5D-43A2-9E44-BAF6B4DA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39339-D6F7-4B9C-9BDD-4FD74AEB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9C02E-31AA-4F7E-BA0B-63A1AAE7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73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31DDA-7898-4CBD-AE01-2B2D30B1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BAE9D-A504-4A20-8B1B-839AB269F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C1D37-971B-4E59-886C-8EE29828E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1EE0B-059A-4751-B660-8913AB083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5F561-3683-4C5B-AFE8-7A35417F5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D86BD-D479-4C91-945C-EF19A79B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442078-9124-4476-8468-04A78230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FDA57F-8BC3-44B0-B42B-668AB638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06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1A50-D6C2-47DB-9EB8-54971529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3AF94-6DD3-4BA5-BE2F-2F2BA1B1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1826E-50CF-474A-ABB3-5C8ACA06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D52B6-52E0-43A0-A158-D7889CE2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527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A0A3CB-7511-4D58-95C8-177F84BB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1E917-44BE-4613-85CB-0A41F03D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50FDC-52B9-4F6E-B9A7-80ED6688E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771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3D7B-93AC-4D09-B8EA-A5963BBE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0CDBD-208A-489B-BAD6-CC11A645E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85D12-196B-4787-96E1-745EDFD56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15A5C-7DDB-4736-9B23-A81C3D78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E440-E664-43B2-8EFF-F3F34E8C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24E77-8296-48DA-9AC5-5044F1FF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83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966EA-7D9A-4C90-909A-C6C14D27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ACDE5-1D3D-4CFF-9CEB-AD22247972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D1EA3-2896-44E4-B42A-F7C975DEA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84C74-9E18-46D5-AFE0-3A7EFB918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79A05-32CA-4226-B6E6-FCAE757E0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D5C02-AD9E-4193-B62F-D96317BF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19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79C558-1174-45FD-925A-D02E9B09E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289D2-7CE2-4351-AC19-DA810C096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74C06-DCB8-4BC7-825E-14A6B1357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AFA53-F46A-4DA3-82F4-CB73197BC4A6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5539C-4309-4CAA-9582-7342C328FB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C7318-7469-442E-80D4-4C647012F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CFA95-2795-458F-B1F5-EEA5C28D67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549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2.wav"/><Relationship Id="rId7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5.jpeg"/><Relationship Id="rId4" Type="http://schemas.openxmlformats.org/officeDocument/2006/relationships/audio" Target="../media/audio3.wav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9.wav"/><Relationship Id="rId7" Type="http://schemas.openxmlformats.org/officeDocument/2006/relationships/image" Target="../media/image2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9.jpg"/><Relationship Id="rId4" Type="http://schemas.openxmlformats.org/officeDocument/2006/relationships/audio" Target="../media/audio10.wav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13.jpg"/><Relationship Id="rId3" Type="http://schemas.openxmlformats.org/officeDocument/2006/relationships/audio" Target="../media/audio13.wav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15.wav"/><Relationship Id="rId10" Type="http://schemas.openxmlformats.org/officeDocument/2006/relationships/image" Target="../media/image10.jpeg"/><Relationship Id="rId4" Type="http://schemas.openxmlformats.org/officeDocument/2006/relationships/audio" Target="../media/audio14.wav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3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audio18.wav"/><Relationship Id="rId7" Type="http://schemas.openxmlformats.org/officeDocument/2006/relationships/audio" Target="../media/audio5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5.jpeg"/><Relationship Id="rId5" Type="http://schemas.openxmlformats.org/officeDocument/2006/relationships/audio" Target="../media/audio20.wav"/><Relationship Id="rId10" Type="http://schemas.openxmlformats.org/officeDocument/2006/relationships/image" Target="../media/image14.jpeg"/><Relationship Id="rId4" Type="http://schemas.openxmlformats.org/officeDocument/2006/relationships/audio" Target="../media/audio19.wav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15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1BDEE8-331D-4C88-A3A1-7B6A4F2B6A11}"/>
              </a:ext>
            </a:extLst>
          </p:cNvPr>
          <p:cNvSpPr/>
          <p:nvPr/>
        </p:nvSpPr>
        <p:spPr>
          <a:xfrm>
            <a:off x="2964749" y="626830"/>
            <a:ext cx="6628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PHÒNG GIÁO DỤC VÀ ĐÀO TẠO HUYỆN AN DƯƠNG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Trường</a:t>
            </a: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mầm</a:t>
            </a: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</a:rPr>
              <a:t> non </a:t>
            </a:r>
            <a:r>
              <a:rPr lang="en-US" altLang="en-U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Đặng</a:t>
            </a: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Cương</a:t>
            </a:r>
            <a:endParaRPr lang="en-US" altLang="en-US" sz="3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9FD41F-7CBE-4632-A5EE-7B12D54F7624}"/>
              </a:ext>
            </a:extLst>
          </p:cNvPr>
          <p:cNvSpPr/>
          <p:nvPr/>
        </p:nvSpPr>
        <p:spPr>
          <a:xfrm>
            <a:off x="670112" y="1863302"/>
            <a:ext cx="108517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TRIỂN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000" i="1" dirty="0">
                <a:solidFill>
                  <a:srgbClr val="FF0000"/>
                </a:solidFill>
                <a:latin typeface="Calibri" panose="020F0502020204030204" pitchFamily="34" charset="0"/>
              </a:rPr>
              <a:t>Đề tài</a:t>
            </a:r>
            <a:r>
              <a:rPr lang="vi-VN" altLang="en-US" sz="4000" dirty="0">
                <a:solidFill>
                  <a:srgbClr val="FF0000"/>
                </a:solidFill>
                <a:latin typeface="Calibri" panose="020F0502020204030204" pitchFamily="34" charset="0"/>
              </a:rPr>
              <a:t>: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 pitchFamily="34" charset="0"/>
              </a:rPr>
              <a:t>Truyện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 pitchFamily="34" charset="0"/>
              </a:rPr>
              <a:t> Qua 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 pitchFamily="34" charset="0"/>
              </a:rPr>
              <a:t>đường</a:t>
            </a:r>
            <a:endParaRPr lang="en-US" altLang="en-US" sz="4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000" i="1" dirty="0">
                <a:solidFill>
                  <a:srgbClr val="FF0000"/>
                </a:solidFill>
                <a:latin typeface="Calibri" panose="020F0502020204030204" pitchFamily="34" charset="0"/>
              </a:rPr>
              <a:t>Chủ đề</a:t>
            </a:r>
            <a:r>
              <a:rPr lang="vi-VN" altLang="en-US" sz="4000" dirty="0">
                <a:solidFill>
                  <a:srgbClr val="FF0000"/>
                </a:solidFill>
                <a:latin typeface="Calibri" panose="020F0502020204030204" pitchFamily="34" charset="0"/>
              </a:rPr>
              <a:t>: Giao thông</a:t>
            </a:r>
            <a:endParaRPr lang="en-US" altLang="en-US" sz="4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Đối tượng: 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Trẻ </a:t>
            </a:r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3-4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 tuổi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Giáo viên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94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16C83B-5111-44C6-B374-F560ECEBD3D6}"/>
              </a:ext>
            </a:extLst>
          </p:cNvPr>
          <p:cNvSpPr/>
          <p:nvPr/>
        </p:nvSpPr>
        <p:spPr>
          <a:xfrm>
            <a:off x="3720385" y="1946191"/>
            <a:ext cx="691478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98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-Nam-Oi-Mua-Xuan-Den-Roi-FM">
            <a:hlinkClick r:id="" action="ppaction://media"/>
            <a:extLst>
              <a:ext uri="{FF2B5EF4-FFF2-40B4-BE49-F238E27FC236}">
                <a16:creationId xmlns:a16="http://schemas.microsoft.com/office/drawing/2014/main" id="{8A44F0DB-A1D4-435A-9BC8-AB1723E44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2127" y="845127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2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8000" t="-12000" r="-7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C52048-90FF-4393-AE90-60F28800D9ED}"/>
              </a:ext>
            </a:extLst>
          </p:cNvPr>
          <p:cNvSpPr txBox="1"/>
          <p:nvPr/>
        </p:nvSpPr>
        <p:spPr>
          <a:xfrm>
            <a:off x="1386352" y="358077"/>
            <a:ext cx="880457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35936-C450-4192-AF49-72D9FADF511D}"/>
              </a:ext>
            </a:extLst>
          </p:cNvPr>
          <p:cNvSpPr txBox="1"/>
          <p:nvPr/>
        </p:nvSpPr>
        <p:spPr>
          <a:xfrm>
            <a:off x="436097" y="1845901"/>
            <a:ext cx="5295033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3DAE5-AA36-404B-A4C9-460DF5D3BF83}"/>
              </a:ext>
            </a:extLst>
          </p:cNvPr>
          <p:cNvSpPr txBox="1"/>
          <p:nvPr/>
        </p:nvSpPr>
        <p:spPr>
          <a:xfrm>
            <a:off x="558413" y="4318610"/>
            <a:ext cx="517271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F1389B-CAE5-4C8B-BFB8-5524626063AB}"/>
              </a:ext>
            </a:extLst>
          </p:cNvPr>
          <p:cNvGrpSpPr/>
          <p:nvPr/>
        </p:nvGrpSpPr>
        <p:grpSpPr>
          <a:xfrm>
            <a:off x="10602595" y="0"/>
            <a:ext cx="1495227" cy="2066701"/>
            <a:chOff x="939346" y="978171"/>
            <a:chExt cx="1895294" cy="2619673"/>
          </a:xfrm>
        </p:grpSpPr>
        <p:pic>
          <p:nvPicPr>
            <p:cNvPr id="13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4EC1A79E-64D1-4F5A-BAC4-F2FA6AFF2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73E2CB54-6F71-4726-8594-2A5663F1E581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2090C1A-D27E-4390-9CC6-1F6D17966713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96D7274E-F64D-4983-B47A-F05D29384BAF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2E3E0D15-D783-461B-83E6-419C2C250CCC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DB26AB4B-C8CA-45B6-A73E-9CCB024B8F6F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28AEA507-1ED8-435E-A556-464DD48A6F7F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5E21B0C1-EED3-44A0-B338-0FD89A6D194B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05C7F9E4-B06D-4A96-9B08-B3716DB0C2FD}"/>
              </a:ext>
            </a:extLst>
          </p:cNvPr>
          <p:cNvSpPr/>
          <p:nvPr/>
        </p:nvSpPr>
        <p:spPr>
          <a:xfrm>
            <a:off x="10807071" y="2082841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B31BB-B8C0-4E64-B9CC-702337F31A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t="52697" r="8060" b="-530"/>
          <a:stretch/>
        </p:blipFill>
        <p:spPr>
          <a:xfrm>
            <a:off x="6194834" y="4017696"/>
            <a:ext cx="2988472" cy="2369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Truyện Qua Đường Mầm Non ❤️️Nội Dung, Hình Ảnh, Giáo Án">
            <a:extLst>
              <a:ext uri="{FF2B5EF4-FFF2-40B4-BE49-F238E27FC236}">
                <a16:creationId xmlns:a16="http://schemas.microsoft.com/office/drawing/2014/main" id="{E9818B43-1E77-4C58-B31B-6B99F1414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2" t="10857" r="14175" b="15362"/>
          <a:stretch/>
        </p:blipFill>
        <p:spPr bwMode="auto">
          <a:xfrm>
            <a:off x="6194834" y="1380311"/>
            <a:ext cx="2988473" cy="2392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43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 1 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2 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8000" r="-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E06DD2-B54F-4E75-8F56-E81E64FF4F52}"/>
              </a:ext>
            </a:extLst>
          </p:cNvPr>
          <p:cNvSpPr txBox="1"/>
          <p:nvPr/>
        </p:nvSpPr>
        <p:spPr>
          <a:xfrm>
            <a:off x="2122673" y="1449482"/>
            <a:ext cx="7160456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ruyện Qua Đường Mầm Non ❤️️Nội Dung, Hình Ảnh, Giáo Án">
            <a:extLst>
              <a:ext uri="{FF2B5EF4-FFF2-40B4-BE49-F238E27FC236}">
                <a16:creationId xmlns:a16="http://schemas.microsoft.com/office/drawing/2014/main" id="{7E99F35B-BD75-48A3-B08E-0296CEC5B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2" t="10857" r="14175" b="15362"/>
          <a:stretch/>
        </p:blipFill>
        <p:spPr bwMode="auto">
          <a:xfrm>
            <a:off x="2773180" y="2808139"/>
            <a:ext cx="4242395" cy="3396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94E1F-6278-4E7D-83A1-65F316E070DC}"/>
              </a:ext>
            </a:extLst>
          </p:cNvPr>
          <p:cNvSpPr txBox="1"/>
          <p:nvPr/>
        </p:nvSpPr>
        <p:spPr>
          <a:xfrm>
            <a:off x="4121833" y="741596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Cười Cái tín hiệu cảm Xúc Clip nghệ thuật - cười png tải về - Miễn phí  trong suốt Màu Vàng png Tải về.">
            <a:extLst>
              <a:ext uri="{FF2B5EF4-FFF2-40B4-BE49-F238E27FC236}">
                <a16:creationId xmlns:a16="http://schemas.microsoft.com/office/drawing/2014/main" id="{CB9BB30B-75D5-4451-9375-AA63ACFA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36" y="3210146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8000" t="-9000" r="-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167C19-D9DD-44AB-B551-5D0B35A38B4B}"/>
              </a:ext>
            </a:extLst>
          </p:cNvPr>
          <p:cNvSpPr txBox="1"/>
          <p:nvPr/>
        </p:nvSpPr>
        <p:spPr>
          <a:xfrm>
            <a:off x="707786" y="54395"/>
            <a:ext cx="9589153" cy="107721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E2240-DB3D-4CA4-ADAB-360A97E54376}"/>
              </a:ext>
            </a:extLst>
          </p:cNvPr>
          <p:cNvSpPr txBox="1"/>
          <p:nvPr/>
        </p:nvSpPr>
        <p:spPr>
          <a:xfrm>
            <a:off x="896182" y="2229815"/>
            <a:ext cx="531029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E52B7-B05F-4F33-8EA6-5012FA4CF5C2}"/>
              </a:ext>
            </a:extLst>
          </p:cNvPr>
          <p:cNvSpPr txBox="1"/>
          <p:nvPr/>
        </p:nvSpPr>
        <p:spPr>
          <a:xfrm>
            <a:off x="263135" y="4145022"/>
            <a:ext cx="6348680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0ADD7E-BA26-47A3-AB17-34067B54AC7A}"/>
              </a:ext>
            </a:extLst>
          </p:cNvPr>
          <p:cNvGrpSpPr/>
          <p:nvPr/>
        </p:nvGrpSpPr>
        <p:grpSpPr>
          <a:xfrm>
            <a:off x="10602595" y="0"/>
            <a:ext cx="1495227" cy="2066701"/>
            <a:chOff x="939346" y="978171"/>
            <a:chExt cx="1895294" cy="2619673"/>
          </a:xfrm>
        </p:grpSpPr>
        <p:pic>
          <p:nvPicPr>
            <p:cNvPr id="8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18D0071B-361B-4656-B62A-A1E79FEE7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515AFEDC-1109-4CF6-BDE0-225C0187B9C8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7DF6134-33EE-4381-8D14-8B8489C80AA3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B4EA94DA-C703-433D-A6C3-FBD4582DD36A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AF16E2E-5A01-4218-8BDA-A402912208B4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50757FD7-9955-4714-9E21-61B1E040069B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DA7491AB-7FD3-46BB-A4AE-54AA6CCBEF6C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F571E49-8C55-408E-8918-FAD6476D05E1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16" name="Rounded Rectangle 48">
            <a:extLst>
              <a:ext uri="{FF2B5EF4-FFF2-40B4-BE49-F238E27FC236}">
                <a16:creationId xmlns:a16="http://schemas.microsoft.com/office/drawing/2014/main" id="{B53E1A14-137E-4299-B091-88CAD53B439D}"/>
              </a:ext>
            </a:extLst>
          </p:cNvPr>
          <p:cNvSpPr/>
          <p:nvPr/>
        </p:nvSpPr>
        <p:spPr>
          <a:xfrm>
            <a:off x="10807071" y="2082841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A8EFC-24FA-4FAC-9DB8-5FB0F5A81B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 r="15169" b="47978"/>
          <a:stretch/>
        </p:blipFill>
        <p:spPr>
          <a:xfrm>
            <a:off x="6856200" y="1444414"/>
            <a:ext cx="2921496" cy="2381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8DEB0E-98FD-4947-AC9C-03ECCFB922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23778" r="4630" b="27069"/>
          <a:stretch/>
        </p:blipFill>
        <p:spPr>
          <a:xfrm>
            <a:off x="6856200" y="3967759"/>
            <a:ext cx="2981740" cy="2483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1 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2 C2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9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ười Cái tín hiệu cảm Xúc Clip nghệ thuật - cười png tải về - Miễn phí  trong suốt Màu Vàng png Tải về.">
            <a:extLst>
              <a:ext uri="{FF2B5EF4-FFF2-40B4-BE49-F238E27FC236}">
                <a16:creationId xmlns:a16="http://schemas.microsoft.com/office/drawing/2014/main" id="{994CEE45-EAFC-4E78-8054-94D4F637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870" y="3178311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3C5742-CA45-4320-96FE-564A106691F7}"/>
              </a:ext>
            </a:extLst>
          </p:cNvPr>
          <p:cNvSpPr txBox="1"/>
          <p:nvPr/>
        </p:nvSpPr>
        <p:spPr>
          <a:xfrm>
            <a:off x="1937190" y="1608651"/>
            <a:ext cx="6348680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393AD-A84E-4A0B-A0A8-B7C572FA11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23778" r="4630" b="27069"/>
          <a:stretch/>
        </p:blipFill>
        <p:spPr>
          <a:xfrm>
            <a:off x="2630659" y="3312261"/>
            <a:ext cx="4965896" cy="3327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2134F-9DCF-434A-B1BF-D378D6C3ECC3}"/>
              </a:ext>
            </a:extLst>
          </p:cNvPr>
          <p:cNvSpPr txBox="1"/>
          <p:nvPr/>
        </p:nvSpPr>
        <p:spPr>
          <a:xfrm>
            <a:off x="3682229" y="733273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50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Kit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Kit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Kit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75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7000" t="-13000" r="-7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6D1327-E50F-48D3-A143-8BDC6EB8EDD5}"/>
              </a:ext>
            </a:extLst>
          </p:cNvPr>
          <p:cNvSpPr txBox="1"/>
          <p:nvPr/>
        </p:nvSpPr>
        <p:spPr>
          <a:xfrm>
            <a:off x="425967" y="150588"/>
            <a:ext cx="1010168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C3EDD-F360-47DB-A641-EA6926555334}"/>
              </a:ext>
            </a:extLst>
          </p:cNvPr>
          <p:cNvSpPr txBox="1"/>
          <p:nvPr/>
        </p:nvSpPr>
        <p:spPr>
          <a:xfrm>
            <a:off x="226967" y="1248183"/>
            <a:ext cx="547314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B8F2-F9D6-43A3-BB23-9F0E73457040}"/>
              </a:ext>
            </a:extLst>
          </p:cNvPr>
          <p:cNvSpPr txBox="1"/>
          <p:nvPr/>
        </p:nvSpPr>
        <p:spPr>
          <a:xfrm>
            <a:off x="3124445" y="3346342"/>
            <a:ext cx="5473149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E0309-E54E-4332-A96A-258F7762A964}"/>
              </a:ext>
            </a:extLst>
          </p:cNvPr>
          <p:cNvSpPr txBox="1"/>
          <p:nvPr/>
        </p:nvSpPr>
        <p:spPr>
          <a:xfrm>
            <a:off x="228785" y="5379287"/>
            <a:ext cx="5248022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F7A50F-1EC4-418D-BED9-9D61CD14E063}"/>
              </a:ext>
            </a:extLst>
          </p:cNvPr>
          <p:cNvGrpSpPr/>
          <p:nvPr/>
        </p:nvGrpSpPr>
        <p:grpSpPr>
          <a:xfrm>
            <a:off x="10602595" y="0"/>
            <a:ext cx="1495227" cy="2066701"/>
            <a:chOff x="939346" y="978171"/>
            <a:chExt cx="1895294" cy="2619673"/>
          </a:xfrm>
        </p:grpSpPr>
        <p:pic>
          <p:nvPicPr>
            <p:cNvPr id="9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309FE637-A025-42D3-BCC9-B28786A98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06781D4-0575-4DE9-8575-89D42D55B960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DDBB92B-2240-496F-B217-016FBADCE53A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7E43C2C8-988C-4134-AA81-28684E4E0720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E7DABE8B-6490-426E-B19F-B780A970EA3A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EA88119F-E242-4CAE-AF04-259B5D57BB46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22C7E07F-708B-4DB2-91E3-F42A636919B3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0A60FE16-B11E-4CCA-BFD6-DE63246966C5}"/>
              </a:ext>
            </a:extLst>
          </p:cNvPr>
          <p:cNvSpPr/>
          <p:nvPr/>
        </p:nvSpPr>
        <p:spPr>
          <a:xfrm>
            <a:off x="10752491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17" name="Rounded Rectangle 48">
            <a:extLst>
              <a:ext uri="{FF2B5EF4-FFF2-40B4-BE49-F238E27FC236}">
                <a16:creationId xmlns:a16="http://schemas.microsoft.com/office/drawing/2014/main" id="{D7418C82-098A-4ACC-B10A-89EC6071AE12}"/>
              </a:ext>
            </a:extLst>
          </p:cNvPr>
          <p:cNvSpPr/>
          <p:nvPr/>
        </p:nvSpPr>
        <p:spPr>
          <a:xfrm>
            <a:off x="10807071" y="2082841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2054" name="Picture 6" descr="Truyện &quot;Qua đường&quot; truyen qua duong kim anh ppt">
            <a:extLst>
              <a:ext uri="{FF2B5EF4-FFF2-40B4-BE49-F238E27FC236}">
                <a16:creationId xmlns:a16="http://schemas.microsoft.com/office/drawing/2014/main" id="{EADFB8CF-CCD1-4EED-A415-B319171C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14547" r="12934"/>
          <a:stretch/>
        </p:blipFill>
        <p:spPr bwMode="auto">
          <a:xfrm>
            <a:off x="5700115" y="4984996"/>
            <a:ext cx="2959882" cy="1729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280696-00DC-400D-BA89-3CDB1E281D4F}"/>
              </a:ext>
            </a:extLst>
          </p:cNvPr>
          <p:cNvGrpSpPr/>
          <p:nvPr/>
        </p:nvGrpSpPr>
        <p:grpSpPr>
          <a:xfrm>
            <a:off x="5861020" y="819167"/>
            <a:ext cx="2935962" cy="1989326"/>
            <a:chOff x="5888266" y="858906"/>
            <a:chExt cx="2959882" cy="1989326"/>
          </a:xfrm>
        </p:grpSpPr>
        <p:pic>
          <p:nvPicPr>
            <p:cNvPr id="19" name="Picture 2" descr="Hướng dẫn An toàn Giao thông cho trẻ em | Tiểu học Đoàn Khuê">
              <a:extLst>
                <a:ext uri="{FF2B5EF4-FFF2-40B4-BE49-F238E27FC236}">
                  <a16:creationId xmlns:a16="http://schemas.microsoft.com/office/drawing/2014/main" id="{28D8346F-5990-423A-BCB9-C3626A18DC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4" t="23317" r="9807" b="-1"/>
            <a:stretch/>
          </p:blipFill>
          <p:spPr bwMode="auto">
            <a:xfrm>
              <a:off x="5888266" y="858906"/>
              <a:ext cx="2959882" cy="19893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352D9C3-1AC9-4B35-BFCB-59E95DEBE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3" t="7101" r="4266"/>
            <a:stretch/>
          </p:blipFill>
          <p:spPr>
            <a:xfrm>
              <a:off x="6458388" y="1156034"/>
              <a:ext cx="2319131" cy="16921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B7FD30-3CCD-4E96-A80F-7FAE0048AC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40341" r="10772" b="5854"/>
          <a:stretch/>
        </p:blipFill>
        <p:spPr>
          <a:xfrm>
            <a:off x="8820902" y="2963599"/>
            <a:ext cx="2935962" cy="2021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18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1 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2 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3 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1000" r="-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62AEC5-AFA7-452B-A966-2FF70FBCB734}"/>
              </a:ext>
            </a:extLst>
          </p:cNvPr>
          <p:cNvSpPr txBox="1"/>
          <p:nvPr/>
        </p:nvSpPr>
        <p:spPr>
          <a:xfrm>
            <a:off x="2364789" y="1521663"/>
            <a:ext cx="6419447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4A1C3-77F6-4DD8-B73E-8DF3AE8B9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40341" r="10772" b="5854"/>
          <a:stretch/>
        </p:blipFill>
        <p:spPr>
          <a:xfrm>
            <a:off x="2536874" y="2831124"/>
            <a:ext cx="5143884" cy="3541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8E79C-48E7-44DE-A427-4998E6B734C9}"/>
              </a:ext>
            </a:extLst>
          </p:cNvPr>
          <p:cNvSpPr txBox="1"/>
          <p:nvPr/>
        </p:nvSpPr>
        <p:spPr>
          <a:xfrm>
            <a:off x="3285979" y="730286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Cười Cái tín hiệu cảm Xúc Clip nghệ thuật - cười png tải về - Miễn phí  trong suốt Màu Vàng png Tải về.">
            <a:extLst>
              <a:ext uri="{FF2B5EF4-FFF2-40B4-BE49-F238E27FC236}">
                <a16:creationId xmlns:a16="http://schemas.microsoft.com/office/drawing/2014/main" id="{D71AB949-2BEF-4EBB-98BD-572403DA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22" y="2981363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34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chu canh sat d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chu canh sat d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chu canh sat d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5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t="-9000" r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4C254F-5BEE-4866-BFD7-AE4DA59EB154}"/>
              </a:ext>
            </a:extLst>
          </p:cNvPr>
          <p:cNvSpPr txBox="1"/>
          <p:nvPr/>
        </p:nvSpPr>
        <p:spPr>
          <a:xfrm>
            <a:off x="291548" y="121470"/>
            <a:ext cx="11299180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0F74E-4956-4B5F-9637-6409A561375E}"/>
              </a:ext>
            </a:extLst>
          </p:cNvPr>
          <p:cNvSpPr txBox="1"/>
          <p:nvPr/>
        </p:nvSpPr>
        <p:spPr>
          <a:xfrm>
            <a:off x="104931" y="976369"/>
            <a:ext cx="7540052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sang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sang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3C93D-1AAB-4D51-BC42-A0B510AAD95C}"/>
              </a:ext>
            </a:extLst>
          </p:cNvPr>
          <p:cNvSpPr txBox="1"/>
          <p:nvPr/>
        </p:nvSpPr>
        <p:spPr>
          <a:xfrm>
            <a:off x="104931" y="3212335"/>
            <a:ext cx="5114399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4A23CA-4392-4288-9CC7-0C54CF97D57A}"/>
              </a:ext>
            </a:extLst>
          </p:cNvPr>
          <p:cNvGrpSpPr/>
          <p:nvPr/>
        </p:nvGrpSpPr>
        <p:grpSpPr>
          <a:xfrm>
            <a:off x="10691849" y="4309672"/>
            <a:ext cx="1495227" cy="2066701"/>
            <a:chOff x="939346" y="978171"/>
            <a:chExt cx="1895294" cy="2619673"/>
          </a:xfrm>
        </p:grpSpPr>
        <p:pic>
          <p:nvPicPr>
            <p:cNvPr id="9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9E10CFA6-1C51-40FC-9340-7778439BC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BF2F6728-D1E2-4331-BC10-2BD30B783C23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93C0137-0CDB-40E9-917C-038CD38126A4}"/>
              </a:ext>
            </a:extLst>
          </p:cNvPr>
          <p:cNvSpPr/>
          <p:nvPr/>
        </p:nvSpPr>
        <p:spPr>
          <a:xfrm>
            <a:off x="10841745" y="4960137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E589BDD2-9706-447D-9146-0F935499058C}"/>
              </a:ext>
            </a:extLst>
          </p:cNvPr>
          <p:cNvSpPr/>
          <p:nvPr/>
        </p:nvSpPr>
        <p:spPr>
          <a:xfrm>
            <a:off x="10841745" y="4960137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15916355-72A5-4412-A859-8AAC25E2221D}"/>
              </a:ext>
            </a:extLst>
          </p:cNvPr>
          <p:cNvSpPr/>
          <p:nvPr/>
        </p:nvSpPr>
        <p:spPr>
          <a:xfrm>
            <a:off x="10841745" y="4960137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EA36ACC9-E350-4807-8A1B-CE5D1480FE90}"/>
              </a:ext>
            </a:extLst>
          </p:cNvPr>
          <p:cNvSpPr/>
          <p:nvPr/>
        </p:nvSpPr>
        <p:spPr>
          <a:xfrm>
            <a:off x="10841745" y="4960137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CF77B03E-6E9D-4EEA-BD67-D9A86466159A}"/>
              </a:ext>
            </a:extLst>
          </p:cNvPr>
          <p:cNvSpPr/>
          <p:nvPr/>
        </p:nvSpPr>
        <p:spPr>
          <a:xfrm>
            <a:off x="10841745" y="4960137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604D0543-EDEF-4DF3-BC04-9AEC3A5E524A}"/>
              </a:ext>
            </a:extLst>
          </p:cNvPr>
          <p:cNvSpPr/>
          <p:nvPr/>
        </p:nvSpPr>
        <p:spPr>
          <a:xfrm>
            <a:off x="10841745" y="4960137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17" name="Rounded Rectangle 48">
            <a:extLst>
              <a:ext uri="{FF2B5EF4-FFF2-40B4-BE49-F238E27FC236}">
                <a16:creationId xmlns:a16="http://schemas.microsoft.com/office/drawing/2014/main" id="{945D2B7A-D7D1-4EAA-B493-CBF515CD1E6C}"/>
              </a:ext>
            </a:extLst>
          </p:cNvPr>
          <p:cNvSpPr/>
          <p:nvPr/>
        </p:nvSpPr>
        <p:spPr>
          <a:xfrm>
            <a:off x="10896325" y="6392513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1026" name="Picture 2" descr="Truyện qua đường, Truyen Qua duong, Thiếu nhi TV - YouTube">
            <a:extLst>
              <a:ext uri="{FF2B5EF4-FFF2-40B4-BE49-F238E27FC236}">
                <a16:creationId xmlns:a16="http://schemas.microsoft.com/office/drawing/2014/main" id="{F035E8FE-18B6-4388-BBE1-4190E100B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9229" r="8718" b="3866"/>
          <a:stretch/>
        </p:blipFill>
        <p:spPr bwMode="auto">
          <a:xfrm>
            <a:off x="5369226" y="3072130"/>
            <a:ext cx="3320247" cy="2022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Thơ Mẹ Dẫn Bé Qua Đường ❤️️Nội Dung, Hình Ảnh, Giáo Án">
            <a:extLst>
              <a:ext uri="{FF2B5EF4-FFF2-40B4-BE49-F238E27FC236}">
                <a16:creationId xmlns:a16="http://schemas.microsoft.com/office/drawing/2014/main" id="{68D4ED54-2527-4FD0-8F42-10359499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4938" r="51304" b="6019"/>
          <a:stretch/>
        </p:blipFill>
        <p:spPr bwMode="auto">
          <a:xfrm>
            <a:off x="8079697" y="814261"/>
            <a:ext cx="3166787" cy="2088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DEC24F5-05B5-49D2-A43D-6F0932055CFF}"/>
              </a:ext>
            </a:extLst>
          </p:cNvPr>
          <p:cNvSpPr txBox="1"/>
          <p:nvPr/>
        </p:nvSpPr>
        <p:spPr>
          <a:xfrm>
            <a:off x="154819" y="5402134"/>
            <a:ext cx="3687580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25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2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A14764-2B51-49A9-80F0-66114292E79C}"/>
              </a:ext>
            </a:extLst>
          </p:cNvPr>
          <p:cNvSpPr txBox="1"/>
          <p:nvPr/>
        </p:nvSpPr>
        <p:spPr>
          <a:xfrm>
            <a:off x="2066896" y="1382046"/>
            <a:ext cx="644035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C41AD-BA83-419B-8768-2FA8E9956075}"/>
              </a:ext>
            </a:extLst>
          </p:cNvPr>
          <p:cNvSpPr txBox="1"/>
          <p:nvPr/>
        </p:nvSpPr>
        <p:spPr>
          <a:xfrm>
            <a:off x="3692468" y="638429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Cười Cái tín hiệu cảm Xúc Clip nghệ thuật - cười png tải về - Miễn phí  trong suốt Màu Vàng png Tải về.">
            <a:extLst>
              <a:ext uri="{FF2B5EF4-FFF2-40B4-BE49-F238E27FC236}">
                <a16:creationId xmlns:a16="http://schemas.microsoft.com/office/drawing/2014/main" id="{635C4335-E777-46C6-8C7F-F1AE724B2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870" y="3178311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uyện qua đường, Truyen Qua duong, Thiếu nhi TV - YouTube">
            <a:extLst>
              <a:ext uri="{FF2B5EF4-FFF2-40B4-BE49-F238E27FC236}">
                <a16:creationId xmlns:a16="http://schemas.microsoft.com/office/drawing/2014/main" id="{0280D578-673D-45A0-97A7-CFE87BBF4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9229" r="8718" b="3866"/>
          <a:stretch/>
        </p:blipFill>
        <p:spPr bwMode="auto">
          <a:xfrm>
            <a:off x="621964" y="2557806"/>
            <a:ext cx="3804262" cy="2592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ài Thơ Mẹ Dẫn Bé Qua Đường ❤️️Nội Dung, Hình Ảnh, Giáo Án">
            <a:extLst>
              <a:ext uri="{FF2B5EF4-FFF2-40B4-BE49-F238E27FC236}">
                <a16:creationId xmlns:a16="http://schemas.microsoft.com/office/drawing/2014/main" id="{6F979E6B-D3D3-441A-A699-56F3CFF10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4938" r="51304" b="6019"/>
          <a:stretch/>
        </p:blipFill>
        <p:spPr bwMode="auto">
          <a:xfrm>
            <a:off x="4651512" y="2557806"/>
            <a:ext cx="3574367" cy="2592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53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hi tiêu chuẩn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hi tiêu chuẩn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hi tiêu chuẩn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hi tiêu chuẩn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a-loi-dung-www_tiengdong_com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25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a-loi-dung-www_tiengdong_com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396</Words>
  <Application>Microsoft Office PowerPoint</Application>
  <PresentationFormat>Widescreen</PresentationFormat>
  <Paragraphs>58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.VnArabia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Administrator</cp:lastModifiedBy>
  <cp:revision>18</cp:revision>
  <dcterms:created xsi:type="dcterms:W3CDTF">2023-03-05T07:52:35Z</dcterms:created>
  <dcterms:modified xsi:type="dcterms:W3CDTF">2023-03-14T23:02:41Z</dcterms:modified>
</cp:coreProperties>
</file>