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3" r:id="rId4"/>
    <p:sldId id="258" r:id="rId5"/>
    <p:sldId id="282" r:id="rId6"/>
    <p:sldId id="259" r:id="rId7"/>
    <p:sldId id="284" r:id="rId8"/>
    <p:sldId id="260" r:id="rId9"/>
    <p:sldId id="287" r:id="rId10"/>
    <p:sldId id="288" r:id="rId11"/>
    <p:sldId id="289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CB4"/>
    <a:srgbClr val="E38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0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2CE2-E669-4B3F-98F3-0EBBE2907C8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24.wav"/><Relationship Id="rId7" Type="http://schemas.openxmlformats.org/officeDocument/2006/relationships/image" Target="../media/image2.jp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2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10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12.wav"/><Relationship Id="rId10" Type="http://schemas.openxmlformats.org/officeDocument/2006/relationships/image" Target="../media/image5.jpg"/><Relationship Id="rId4" Type="http://schemas.openxmlformats.org/officeDocument/2006/relationships/audio" Target="../media/audio11.wav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6.wav"/><Relationship Id="rId11" Type="http://schemas.openxmlformats.org/officeDocument/2006/relationships/image" Target="../media/image9.png"/><Relationship Id="rId5" Type="http://schemas.openxmlformats.org/officeDocument/2006/relationships/audio" Target="../media/audio15.wav"/><Relationship Id="rId10" Type="http://schemas.openxmlformats.org/officeDocument/2006/relationships/image" Target="../media/image3.jpeg"/><Relationship Id="rId4" Type="http://schemas.openxmlformats.org/officeDocument/2006/relationships/audio" Target="../media/audio14.wav"/><Relationship Id="rId9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audio" Target="../media/audio8.wav"/><Relationship Id="rId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19.wav"/><Relationship Id="rId7" Type="http://schemas.openxmlformats.org/officeDocument/2006/relationships/audio" Target="../media/audio5.wav"/><Relationship Id="rId12" Type="http://schemas.openxmlformats.org/officeDocument/2006/relationships/image" Target="../media/image13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1.wav"/><Relationship Id="rId10" Type="http://schemas.openxmlformats.org/officeDocument/2006/relationships/image" Target="../media/image11.png"/><Relationship Id="rId4" Type="http://schemas.openxmlformats.org/officeDocument/2006/relationships/audio" Target="../media/audio20.wav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0329" y="207286"/>
            <a:ext cx="662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Trường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mầm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non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Đặng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Cương</a:t>
            </a:r>
            <a:endParaRPr lang="en-US" altLang="en-US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925" y="1161393"/>
            <a:ext cx="108517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LĨNH VỰC P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HÁT TRIỂN </a:t>
            </a:r>
            <a:r>
              <a:rPr lang="en-US" altLang="en-US" sz="3600" dirty="0">
                <a:solidFill>
                  <a:srgbClr val="FF0000"/>
                </a:solidFill>
                <a:latin typeface=".VnTimeH" panose="020B7200000000000000" pitchFamily="34" charset="0"/>
              </a:rPr>
              <a:t>NG¤N NG÷</a:t>
            </a:r>
            <a:endParaRPr lang="vi-VN" alt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Đề tài</a:t>
            </a:r>
            <a:r>
              <a:rPr lang="vi-VN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r>
              <a:rPr lang="en-US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Calibri" panose="020F0502020204030204" pitchFamily="34" charset="0"/>
              </a:rPr>
              <a:t>Truyện</a:t>
            </a:r>
            <a:r>
              <a:rPr lang="en-US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Calibri" panose="020F0502020204030204" pitchFamily="34" charset="0"/>
              </a:rPr>
              <a:t>Tình</a:t>
            </a:r>
            <a:r>
              <a:rPr lang="en-US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Calibri" panose="020F0502020204030204" pitchFamily="34" charset="0"/>
              </a:rPr>
              <a:t>bạn</a:t>
            </a:r>
            <a:endParaRPr lang="en-US" altLang="en-US" sz="4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Chủ đề</a:t>
            </a:r>
            <a:r>
              <a:rPr lang="vi-VN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: Động vật</a:t>
            </a:r>
            <a:endParaRPr lang="en-US" altLang="en-US" sz="4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Đối tượng: Trẻ </a:t>
            </a:r>
            <a:r>
              <a:rPr lang="en-US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5-6</a:t>
            </a:r>
            <a:r>
              <a:rPr lang="vi-VN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 tuổi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Giáo viên</a:t>
            </a:r>
            <a:r>
              <a:rPr lang="vi-VN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4400" dirty="0" err="1">
                <a:solidFill>
                  <a:srgbClr val="FF0000"/>
                </a:solidFill>
                <a:latin typeface=".VnTime" panose="020B7200000000000000" pitchFamily="34" charset="0"/>
              </a:rPr>
              <a:t>Nguyễn</a:t>
            </a:r>
            <a:r>
              <a:rPr lang="en-US" altLang="en-US" sz="4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.VnTime" panose="020B7200000000000000" pitchFamily="34" charset="0"/>
              </a:rPr>
              <a:t>Thị</a:t>
            </a:r>
            <a:r>
              <a:rPr lang="en-US" altLang="en-US" sz="4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t="-7000" r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084904" y="4018255"/>
            <a:ext cx="1495227" cy="2066701"/>
            <a:chOff x="939346" y="978171"/>
            <a:chExt cx="1895294" cy="2619673"/>
          </a:xfrm>
        </p:grpSpPr>
        <p:pic>
          <p:nvPicPr>
            <p:cNvPr id="55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59" name="Flowchart: Connector 58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60" name="Flowchart: Connector 59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61" name="Flowchart: Connector 60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62" name="Flowchart: Connector 61"/>
          <p:cNvSpPr/>
          <p:nvPr/>
        </p:nvSpPr>
        <p:spPr>
          <a:xfrm>
            <a:off x="10234800" y="466872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289380" y="6101096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D70B2-235B-92C0-D9BB-9E9D37350DD9}"/>
              </a:ext>
            </a:extLst>
          </p:cNvPr>
          <p:cNvSpPr txBox="1"/>
          <p:nvPr/>
        </p:nvSpPr>
        <p:spPr>
          <a:xfrm>
            <a:off x="982317" y="343379"/>
            <a:ext cx="910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Khi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72125-F78D-CFBD-9CDD-66F1050CA079}"/>
              </a:ext>
            </a:extLst>
          </p:cNvPr>
          <p:cNvSpPr txBox="1"/>
          <p:nvPr/>
        </p:nvSpPr>
        <p:spPr>
          <a:xfrm>
            <a:off x="470708" y="1894687"/>
            <a:ext cx="6168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07428-7B3D-7181-48DE-C24FA0A516C3}"/>
              </a:ext>
            </a:extLst>
          </p:cNvPr>
          <p:cNvSpPr txBox="1"/>
          <p:nvPr/>
        </p:nvSpPr>
        <p:spPr>
          <a:xfrm>
            <a:off x="0" y="3701429"/>
            <a:ext cx="74676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3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5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5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B742CE-27CE-B498-1B75-C2BBA988D39A}"/>
              </a:ext>
            </a:extLst>
          </p:cNvPr>
          <p:cNvSpPr/>
          <p:nvPr/>
        </p:nvSpPr>
        <p:spPr>
          <a:xfrm>
            <a:off x="408891" y="497638"/>
            <a:ext cx="95042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FEE29-7A42-CA3F-8FCC-1016018E9725}"/>
              </a:ext>
            </a:extLst>
          </p:cNvPr>
          <p:cNvSpPr txBox="1"/>
          <p:nvPr/>
        </p:nvSpPr>
        <p:spPr>
          <a:xfrm>
            <a:off x="1252231" y="1490008"/>
            <a:ext cx="5259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D67AB648-63F4-521F-C72A-D6929698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59" y="2069001"/>
            <a:ext cx="3136457" cy="27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úng 5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lorful Border Depicting Flowers Field Grass Stock Illustration 1236539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1662"/>
          <a:stretch>
            <a:fillRect/>
          </a:stretch>
        </p:blipFill>
        <p:spPr bwMode="auto">
          <a:xfrm>
            <a:off x="0" y="2592850"/>
            <a:ext cx="12254754" cy="43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222">
            <a:off x="5502043" y="2725541"/>
            <a:ext cx="2186263" cy="193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42" y="2950306"/>
            <a:ext cx="1351640" cy="12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7224" y="345619"/>
            <a:ext cx="12303270" cy="230832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Xin chµo vµ hÑn gÆp l¹i </a:t>
            </a:r>
          </a:p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c¸c con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0242" name="Picture 2" descr="Sun Waving GIF - Sun Waving Hi - Discover &amp;amp; Share GIFs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DFA"/>
              </a:clrFrom>
              <a:clrTo>
                <a:srgbClr val="FC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31"/>
            <a:ext cx="2710207" cy="27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8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t="-3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9864113" y="3786247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10014009" y="4436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0068589" y="5869088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3DE40-D6ED-8458-FBBB-70B4A9FCEBEB}"/>
              </a:ext>
            </a:extLst>
          </p:cNvPr>
          <p:cNvSpPr txBox="1"/>
          <p:nvPr/>
        </p:nvSpPr>
        <p:spPr>
          <a:xfrm>
            <a:off x="569843" y="575387"/>
            <a:ext cx="10041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104F4-368E-DD6F-82A5-72112A7B18E4}"/>
              </a:ext>
            </a:extLst>
          </p:cNvPr>
          <p:cNvSpPr txBox="1"/>
          <p:nvPr/>
        </p:nvSpPr>
        <p:spPr>
          <a:xfrm>
            <a:off x="139629" y="2222388"/>
            <a:ext cx="746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60E4B-F7BF-B2A2-53E2-F8D63A9E346E}"/>
              </a:ext>
            </a:extLst>
          </p:cNvPr>
          <p:cNvSpPr txBox="1"/>
          <p:nvPr/>
        </p:nvSpPr>
        <p:spPr>
          <a:xfrm>
            <a:off x="301327" y="4109856"/>
            <a:ext cx="746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74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049" y="-23349"/>
            <a:ext cx="746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60" y="2322157"/>
            <a:ext cx="4221377" cy="36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E78F78-6DB3-5A61-03FF-E7A8C020B391}"/>
              </a:ext>
            </a:extLst>
          </p:cNvPr>
          <p:cNvSpPr txBox="1"/>
          <p:nvPr/>
        </p:nvSpPr>
        <p:spPr>
          <a:xfrm>
            <a:off x="307975" y="795461"/>
            <a:ext cx="11198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9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1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9000" t="-4000" r="-9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716486" y="4239280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10866382" y="488974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920962" y="632212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D2A39-CB54-05EE-A216-BB8DAC955079}"/>
              </a:ext>
            </a:extLst>
          </p:cNvPr>
          <p:cNvSpPr txBox="1"/>
          <p:nvPr/>
        </p:nvSpPr>
        <p:spPr>
          <a:xfrm>
            <a:off x="556591" y="615483"/>
            <a:ext cx="1030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B2303-E482-8F40-9DC4-7B1DF461DC20}"/>
              </a:ext>
            </a:extLst>
          </p:cNvPr>
          <p:cNvSpPr txBox="1"/>
          <p:nvPr/>
        </p:nvSpPr>
        <p:spPr>
          <a:xfrm>
            <a:off x="-1906100" y="1767287"/>
            <a:ext cx="746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B7AF6-63D3-4395-A587-0A693D443EC2}"/>
              </a:ext>
            </a:extLst>
          </p:cNvPr>
          <p:cNvSpPr txBox="1"/>
          <p:nvPr/>
        </p:nvSpPr>
        <p:spPr>
          <a:xfrm>
            <a:off x="-1906100" y="4901931"/>
            <a:ext cx="746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F93A2-42C3-5687-54DA-91FED36FF091}"/>
              </a:ext>
            </a:extLst>
          </p:cNvPr>
          <p:cNvSpPr txBox="1"/>
          <p:nvPr/>
        </p:nvSpPr>
        <p:spPr>
          <a:xfrm>
            <a:off x="3770583" y="3328516"/>
            <a:ext cx="746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old chain necklace on a white background&#10;&#10;Description automatically generated">
            <a:extLst>
              <a:ext uri="{FF2B5EF4-FFF2-40B4-BE49-F238E27FC236}">
                <a16:creationId xmlns:a16="http://schemas.microsoft.com/office/drawing/2014/main" id="{EB2777CF-6ADF-0F15-2436-12D053FF0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21900" r="16055" b="8861"/>
          <a:stretch/>
        </p:blipFill>
        <p:spPr>
          <a:xfrm>
            <a:off x="3575189" y="1457536"/>
            <a:ext cx="2684599" cy="1912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green circular rings on a black background&#10;&#10;Description automatically generated">
            <a:extLst>
              <a:ext uri="{FF2B5EF4-FFF2-40B4-BE49-F238E27FC236}">
                <a16:creationId xmlns:a16="http://schemas.microsoft.com/office/drawing/2014/main" id="{065A46F2-9E91-8889-1DBA-7E2203CD0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93" y="1897991"/>
            <a:ext cx="2848373" cy="2301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close-up of a necklace&#10;&#10;Description automatically generated">
            <a:extLst>
              <a:ext uri="{FF2B5EF4-FFF2-40B4-BE49-F238E27FC236}">
                <a16:creationId xmlns:a16="http://schemas.microsoft.com/office/drawing/2014/main" id="{A272871D-4B1E-46B3-8CD1-591CC0413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89" y="4222523"/>
            <a:ext cx="2684598" cy="2089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8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9" grpId="0" animBg="1"/>
      <p:bldP spid="50" grpId="0" animBg="1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67" y="2325024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6380" y="0"/>
            <a:ext cx="74676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lose-up of a necklace&#10;&#10;Description automatically generated">
            <a:extLst>
              <a:ext uri="{FF2B5EF4-FFF2-40B4-BE49-F238E27FC236}">
                <a16:creationId xmlns:a16="http://schemas.microsoft.com/office/drawing/2014/main" id="{C9B8C39F-64D3-DB83-DEFD-D2DB4AF21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96" y="1739047"/>
            <a:ext cx="6728452" cy="4949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5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ã đú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0000" t="-8000" r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9965253" y="3429000"/>
            <a:ext cx="1495227" cy="2066701"/>
            <a:chOff x="939346" y="978171"/>
            <a:chExt cx="1895294" cy="2619673"/>
          </a:xfrm>
        </p:grpSpPr>
        <p:pic>
          <p:nvPicPr>
            <p:cNvPr id="34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Flowchart: Connector 34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37" name="Flowchart: Connector 36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39" name="Flowchart: Connector 38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40" name="Flowchart: Connector 39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41" name="Flowchart: Connector 40"/>
          <p:cNvSpPr/>
          <p:nvPr/>
        </p:nvSpPr>
        <p:spPr>
          <a:xfrm>
            <a:off x="10115149" y="4079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169729" y="5511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FE021-9692-882F-0D6D-659129C104FF}"/>
              </a:ext>
            </a:extLst>
          </p:cNvPr>
          <p:cNvSpPr txBox="1"/>
          <p:nvPr/>
        </p:nvSpPr>
        <p:spPr>
          <a:xfrm>
            <a:off x="368410" y="267999"/>
            <a:ext cx="11092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D8C21-E736-3351-D548-277A06DF281E}"/>
              </a:ext>
            </a:extLst>
          </p:cNvPr>
          <p:cNvSpPr txBox="1"/>
          <p:nvPr/>
        </p:nvSpPr>
        <p:spPr>
          <a:xfrm>
            <a:off x="204919" y="1881906"/>
            <a:ext cx="5109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1AA3D-FE08-EBB2-180A-6057A4BA251C}"/>
              </a:ext>
            </a:extLst>
          </p:cNvPr>
          <p:cNvSpPr txBox="1"/>
          <p:nvPr/>
        </p:nvSpPr>
        <p:spPr>
          <a:xfrm>
            <a:off x="135700" y="4120739"/>
            <a:ext cx="5692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F884F-73B1-19F8-F484-5DAF30CF8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5049" y="1500010"/>
            <a:ext cx="3320567" cy="2321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017 (1)">
            <a:hlinkClick r:id="" action="ppaction://media"/>
            <a:extLst>
              <a:ext uri="{FF2B5EF4-FFF2-40B4-BE49-F238E27FC236}">
                <a16:creationId xmlns:a16="http://schemas.microsoft.com/office/drawing/2014/main" id="{BB97E720-533C-AF57-46B0-C31E7CA0C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5232" r="660"/>
          <a:stretch/>
        </p:blipFill>
        <p:spPr>
          <a:xfrm>
            <a:off x="5737614" y="4002375"/>
            <a:ext cx="3932859" cy="2433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3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2c3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99" y="2589463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4239" y="4421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7C52B-CF2C-1291-CEDC-8CC92C4327C4}"/>
              </a:ext>
            </a:extLst>
          </p:cNvPr>
          <p:cNvSpPr txBox="1"/>
          <p:nvPr/>
        </p:nvSpPr>
        <p:spPr>
          <a:xfrm>
            <a:off x="901751" y="716675"/>
            <a:ext cx="946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1017 (1)">
            <a:hlinkClick r:id="" action="ppaction://media"/>
            <a:extLst>
              <a:ext uri="{FF2B5EF4-FFF2-40B4-BE49-F238E27FC236}">
                <a16:creationId xmlns:a16="http://schemas.microsoft.com/office/drawing/2014/main" id="{3BFFF112-1FD5-2410-1AC7-AD65BA182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3393"/>
          <a:stretch/>
        </p:blipFill>
        <p:spPr>
          <a:xfrm>
            <a:off x="328458" y="2039103"/>
            <a:ext cx="7827818" cy="462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7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ún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t="-7000" r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496154" y="3874947"/>
            <a:ext cx="1495227" cy="2066701"/>
            <a:chOff x="939346" y="978171"/>
            <a:chExt cx="1895294" cy="2619673"/>
          </a:xfrm>
        </p:grpSpPr>
        <p:pic>
          <p:nvPicPr>
            <p:cNvPr id="55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59" name="Flowchart: Connector 58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60" name="Flowchart: Connector 59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61" name="Flowchart: Connector 60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62" name="Flowchart: Connector 61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00630" y="5957788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D70B2-235B-92C0-D9BB-9E9D37350DD9}"/>
              </a:ext>
            </a:extLst>
          </p:cNvPr>
          <p:cNvSpPr txBox="1"/>
          <p:nvPr/>
        </p:nvSpPr>
        <p:spPr>
          <a:xfrm>
            <a:off x="1141343" y="274467"/>
            <a:ext cx="838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72125-F78D-CFBD-9CDD-66F1050CA079}"/>
              </a:ext>
            </a:extLst>
          </p:cNvPr>
          <p:cNvSpPr txBox="1"/>
          <p:nvPr/>
        </p:nvSpPr>
        <p:spPr>
          <a:xfrm>
            <a:off x="-1517118" y="1543390"/>
            <a:ext cx="746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07428-7B3D-7181-48DE-C24FA0A516C3}"/>
              </a:ext>
            </a:extLst>
          </p:cNvPr>
          <p:cNvSpPr txBox="1"/>
          <p:nvPr/>
        </p:nvSpPr>
        <p:spPr>
          <a:xfrm>
            <a:off x="1959840" y="3476142"/>
            <a:ext cx="746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EB054-01A4-CCBE-876E-93BF388CDE83}"/>
              </a:ext>
            </a:extLst>
          </p:cNvPr>
          <p:cNvSpPr txBox="1"/>
          <p:nvPr/>
        </p:nvSpPr>
        <p:spPr>
          <a:xfrm>
            <a:off x="-1812239" y="5272948"/>
            <a:ext cx="746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bird sitting on a branch&#10;&#10;Description automatically generated">
            <a:extLst>
              <a:ext uri="{FF2B5EF4-FFF2-40B4-BE49-F238E27FC236}">
                <a16:creationId xmlns:a16="http://schemas.microsoft.com/office/drawing/2014/main" id="{4ED6F97C-B2D4-E004-D15F-E803A3082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681" r="1143" b="7309"/>
          <a:stretch/>
        </p:blipFill>
        <p:spPr>
          <a:xfrm>
            <a:off x="4274015" y="920798"/>
            <a:ext cx="2762693" cy="2512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Cartoon bird with glasses and a hat&#10;&#10;Description automatically generated">
            <a:extLst>
              <a:ext uri="{FF2B5EF4-FFF2-40B4-BE49-F238E27FC236}">
                <a16:creationId xmlns:a16="http://schemas.microsoft.com/office/drawing/2014/main" id="{8C451373-BC6F-84FA-34EE-C96282734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03" y="4122473"/>
            <a:ext cx="2754007" cy="2541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blue jay with a long tail&#10;&#10;Description automatically generated">
            <a:extLst>
              <a:ext uri="{FF2B5EF4-FFF2-40B4-BE49-F238E27FC236}">
                <a16:creationId xmlns:a16="http://schemas.microsoft.com/office/drawing/2014/main" id="{086131EB-1032-E055-9256-D36BB1B3782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14" y="2366442"/>
            <a:ext cx="2844936" cy="2541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261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4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" grpId="0"/>
      <p:bldP spid="7" grpId="0"/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60" y="265869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162" y="40438"/>
            <a:ext cx="95042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B3ED2-E62A-C00A-08C9-C186237694AB}"/>
              </a:ext>
            </a:extLst>
          </p:cNvPr>
          <p:cNvSpPr txBox="1"/>
          <p:nvPr/>
        </p:nvSpPr>
        <p:spPr>
          <a:xfrm>
            <a:off x="1063252" y="798120"/>
            <a:ext cx="746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artoon bird with glasses and a hat&#10;&#10;Description automatically generated">
            <a:extLst>
              <a:ext uri="{FF2B5EF4-FFF2-40B4-BE49-F238E27FC236}">
                <a16:creationId xmlns:a16="http://schemas.microsoft.com/office/drawing/2014/main" id="{9D90B307-FB16-0A47-47E0-DE90C7928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0" y="1506006"/>
            <a:ext cx="5597129" cy="5165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20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382</Words>
  <Application>Microsoft Office PowerPoint</Application>
  <PresentationFormat>Widescreen</PresentationFormat>
  <Paragraphs>72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.VnArabia</vt:lpstr>
      <vt:lpstr>.VnAristote</vt:lpstr>
      <vt:lpstr>.VnTime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122</cp:revision>
  <dcterms:created xsi:type="dcterms:W3CDTF">2021-11-14T15:14:01Z</dcterms:created>
  <dcterms:modified xsi:type="dcterms:W3CDTF">2023-10-21T04:08:07Z</dcterms:modified>
</cp:coreProperties>
</file>