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00"/>
  </p:notesMasterIdLst>
  <p:sldIdLst>
    <p:sldId id="353" r:id="rId5"/>
    <p:sldId id="385" r:id="rId6"/>
    <p:sldId id="392" r:id="rId7"/>
    <p:sldId id="295" r:id="rId8"/>
    <p:sldId id="296" r:id="rId9"/>
    <p:sldId id="297" r:id="rId10"/>
    <p:sldId id="299" r:id="rId11"/>
    <p:sldId id="328" r:id="rId12"/>
    <p:sldId id="329" r:id="rId13"/>
    <p:sldId id="330" r:id="rId14"/>
    <p:sldId id="310" r:id="rId15"/>
    <p:sldId id="331" r:id="rId16"/>
    <p:sldId id="332" r:id="rId17"/>
    <p:sldId id="340" r:id="rId18"/>
    <p:sldId id="341" r:id="rId19"/>
    <p:sldId id="343" r:id="rId20"/>
    <p:sldId id="345" r:id="rId21"/>
    <p:sldId id="354" r:id="rId22"/>
    <p:sldId id="347" r:id="rId23"/>
    <p:sldId id="348" r:id="rId24"/>
    <p:sldId id="333" r:id="rId25"/>
    <p:sldId id="334" r:id="rId26"/>
    <p:sldId id="335" r:id="rId27"/>
    <p:sldId id="338" r:id="rId28"/>
    <p:sldId id="393" r:id="rId29"/>
    <p:sldId id="476" r:id="rId30"/>
    <p:sldId id="475" r:id="rId31"/>
    <p:sldId id="339" r:id="rId32"/>
    <p:sldId id="394" r:id="rId33"/>
    <p:sldId id="395" r:id="rId34"/>
    <p:sldId id="349" r:id="rId35"/>
    <p:sldId id="381" r:id="rId36"/>
    <p:sldId id="383" r:id="rId37"/>
    <p:sldId id="387" r:id="rId38"/>
    <p:sldId id="384" r:id="rId39"/>
    <p:sldId id="388" r:id="rId40"/>
    <p:sldId id="389" r:id="rId41"/>
    <p:sldId id="390" r:id="rId42"/>
    <p:sldId id="391" r:id="rId43"/>
    <p:sldId id="351" r:id="rId44"/>
    <p:sldId id="350" r:id="rId45"/>
    <p:sldId id="352" r:id="rId46"/>
    <p:sldId id="396" r:id="rId47"/>
    <p:sldId id="397" r:id="rId48"/>
    <p:sldId id="398" r:id="rId49"/>
    <p:sldId id="399" r:id="rId50"/>
    <p:sldId id="400" r:id="rId51"/>
    <p:sldId id="401" r:id="rId52"/>
    <p:sldId id="402" r:id="rId53"/>
    <p:sldId id="403" r:id="rId54"/>
    <p:sldId id="404" r:id="rId55"/>
    <p:sldId id="405" r:id="rId56"/>
    <p:sldId id="412" r:id="rId57"/>
    <p:sldId id="413" r:id="rId58"/>
    <p:sldId id="414" r:id="rId59"/>
    <p:sldId id="415" r:id="rId60"/>
    <p:sldId id="421" r:id="rId61"/>
    <p:sldId id="417" r:id="rId62"/>
    <p:sldId id="418" r:id="rId63"/>
    <p:sldId id="406" r:id="rId64"/>
    <p:sldId id="407" r:id="rId65"/>
    <p:sldId id="409" r:id="rId66"/>
    <p:sldId id="410" r:id="rId67"/>
    <p:sldId id="411" r:id="rId68"/>
    <p:sldId id="422" r:id="rId69"/>
    <p:sldId id="423" r:id="rId70"/>
    <p:sldId id="424" r:id="rId71"/>
    <p:sldId id="425" r:id="rId72"/>
    <p:sldId id="426" r:id="rId73"/>
    <p:sldId id="427" r:id="rId74"/>
    <p:sldId id="428" r:id="rId75"/>
    <p:sldId id="429" r:id="rId76"/>
    <p:sldId id="430" r:id="rId77"/>
    <p:sldId id="431" r:id="rId78"/>
    <p:sldId id="432" r:id="rId79"/>
    <p:sldId id="433" r:id="rId80"/>
    <p:sldId id="434" r:id="rId81"/>
    <p:sldId id="435" r:id="rId82"/>
    <p:sldId id="436" r:id="rId83"/>
    <p:sldId id="437" r:id="rId84"/>
    <p:sldId id="438" r:id="rId85"/>
    <p:sldId id="439" r:id="rId86"/>
    <p:sldId id="440" r:id="rId87"/>
    <p:sldId id="441" r:id="rId88"/>
    <p:sldId id="442" r:id="rId89"/>
    <p:sldId id="443" r:id="rId90"/>
    <p:sldId id="444" r:id="rId91"/>
    <p:sldId id="477" r:id="rId92"/>
    <p:sldId id="478" r:id="rId93"/>
    <p:sldId id="479" r:id="rId94"/>
    <p:sldId id="480" r:id="rId95"/>
    <p:sldId id="481" r:id="rId96"/>
    <p:sldId id="482" r:id="rId97"/>
    <p:sldId id="483" r:id="rId98"/>
    <p:sldId id="484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82A2"/>
    <a:srgbClr val="F820F8"/>
    <a:srgbClr val="FF0095"/>
    <a:srgbClr val="F46E07"/>
    <a:srgbClr val="CC3270"/>
    <a:srgbClr val="F43308"/>
    <a:srgbClr val="0584A7"/>
    <a:srgbClr val="530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5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u Kim Ngân" userId="eef38a3b-d801-49b1-828c-8b4276c1e619" providerId="ADAL" clId="{C07545D4-D9E0-4324-BFA5-1E1FD4889A73}"/>
    <pc:docChg chg="modSld">
      <pc:chgData name="Chu Kim Ngân" userId="eef38a3b-d801-49b1-828c-8b4276c1e619" providerId="ADAL" clId="{C07545D4-D9E0-4324-BFA5-1E1FD4889A73}" dt="2020-12-01T08:43:12.920" v="17" actId="14100"/>
      <pc:docMkLst>
        <pc:docMk/>
      </pc:docMkLst>
      <pc:sldChg chg="modSp mod">
        <pc:chgData name="Chu Kim Ngân" userId="eef38a3b-d801-49b1-828c-8b4276c1e619" providerId="ADAL" clId="{C07545D4-D9E0-4324-BFA5-1E1FD4889A73}" dt="2020-12-01T08:43:12.920" v="17" actId="14100"/>
        <pc:sldMkLst>
          <pc:docMk/>
          <pc:sldMk cId="0" sldId="257"/>
        </pc:sldMkLst>
        <pc:spChg chg="mod">
          <ac:chgData name="Chu Kim Ngân" userId="eef38a3b-d801-49b1-828c-8b4276c1e619" providerId="ADAL" clId="{C07545D4-D9E0-4324-BFA5-1E1FD4889A73}" dt="2020-12-01T08:43:12.920" v="17" actId="14100"/>
          <ac:spMkLst>
            <pc:docMk/>
            <pc:sldMk cId="0" sldId="25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Summer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Vui học cùng con- TN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9681" t="29243" r="9103" b="30204"/>
          <a:stretch>
            <a:fillRect/>
          </a:stretch>
        </p:blipFill>
        <p:spPr>
          <a:xfrm>
            <a:off x="791845" y="364490"/>
            <a:ext cx="3369310" cy="3837305"/>
          </a:xfrm>
          <a:prstGeom prst="rect">
            <a:avLst/>
          </a:prstGeom>
        </p:spPr>
      </p:pic>
      <p:pic>
        <p:nvPicPr>
          <p:cNvPr id="10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520" t="29250" r="9103" b="30311"/>
          <a:stretch>
            <a:fillRect/>
          </a:stretch>
        </p:blipFill>
        <p:spPr>
          <a:xfrm>
            <a:off x="4425315" y="365125"/>
            <a:ext cx="3755390" cy="3826510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Grp="1" noChangeAspect="1"/>
          </p:cNvPicPr>
          <p:nvPr/>
        </p:nvPicPr>
        <p:blipFill>
          <a:blip r:embed="rId2"/>
          <a:srcRect l="11520" t="29250" r="9103" b="30311"/>
          <a:stretch>
            <a:fillRect/>
          </a:stretch>
        </p:blipFill>
        <p:spPr>
          <a:xfrm>
            <a:off x="8124190" y="358775"/>
            <a:ext cx="3755390" cy="3826510"/>
          </a:xfrm>
          <a:prstGeom prst="rect">
            <a:avLst/>
          </a:prstGeom>
        </p:spPr>
      </p:pic>
      <p:pic>
        <p:nvPicPr>
          <p:cNvPr id="12" name="Content Placeholder 2"/>
          <p:cNvPicPr>
            <a:picLocks noGrp="1" noChangeAspect="1"/>
          </p:cNvPicPr>
          <p:nvPr/>
        </p:nvPicPr>
        <p:blipFill>
          <a:blip r:embed="rId2"/>
          <a:srcRect l="20325" t="50154" r="9103" b="31063"/>
          <a:stretch>
            <a:fillRect/>
          </a:stretch>
        </p:blipFill>
        <p:spPr>
          <a:xfrm>
            <a:off x="774700" y="4326255"/>
            <a:ext cx="3338830" cy="1777365"/>
          </a:xfrm>
          <a:prstGeom prst="rect">
            <a:avLst/>
          </a:prstGeom>
        </p:spPr>
      </p:pic>
      <p:pic>
        <p:nvPicPr>
          <p:cNvPr id="13" name="Content Placeholder 2"/>
          <p:cNvPicPr>
            <a:picLocks noGrp="1" noChangeAspect="1"/>
          </p:cNvPicPr>
          <p:nvPr/>
        </p:nvPicPr>
        <p:blipFill>
          <a:blip r:embed="rId2"/>
          <a:srcRect l="11520" t="50154" r="9103" b="31063"/>
          <a:stretch>
            <a:fillRect/>
          </a:stretch>
        </p:blipFill>
        <p:spPr>
          <a:xfrm>
            <a:off x="4441825" y="4329430"/>
            <a:ext cx="3755390" cy="1777365"/>
          </a:xfrm>
          <a:prstGeom prst="rect">
            <a:avLst/>
          </a:prstGeom>
        </p:spPr>
      </p:pic>
      <p:pic>
        <p:nvPicPr>
          <p:cNvPr id="14" name="Content Placeholder 2"/>
          <p:cNvPicPr>
            <a:picLocks noGrp="1" noChangeAspect="1"/>
          </p:cNvPicPr>
          <p:nvPr/>
        </p:nvPicPr>
        <p:blipFill>
          <a:blip r:embed="rId2"/>
          <a:srcRect l="11520" t="50154" r="9103" b="31063"/>
          <a:stretch>
            <a:fillRect/>
          </a:stretch>
        </p:blipFill>
        <p:spPr>
          <a:xfrm>
            <a:off x="8102600" y="4326255"/>
            <a:ext cx="3755390" cy="1777365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Grp="1" noChangeAspect="1"/>
          </p:cNvPicPr>
          <p:nvPr/>
        </p:nvPicPr>
        <p:blipFill>
          <a:blip r:embed="rId2"/>
          <a:srcRect l="11520" t="29243" r="9103" b="30204"/>
          <a:stretch>
            <a:fillRect/>
          </a:stretch>
        </p:blipFill>
        <p:spPr>
          <a:xfrm>
            <a:off x="686435" y="364490"/>
            <a:ext cx="3755390" cy="3837305"/>
          </a:xfrm>
          <a:prstGeom prst="rect">
            <a:avLst/>
          </a:prstGeom>
        </p:spPr>
      </p:pic>
      <p:pic>
        <p:nvPicPr>
          <p:cNvPr id="16" name="Content Placeholder 2"/>
          <p:cNvPicPr>
            <a:picLocks noGrp="1" noChangeAspect="1"/>
          </p:cNvPicPr>
          <p:nvPr/>
        </p:nvPicPr>
        <p:blipFill>
          <a:blip r:embed="rId2"/>
          <a:srcRect l="11520" t="50154" r="9103" b="30848"/>
          <a:stretch>
            <a:fillRect/>
          </a:stretch>
        </p:blipFill>
        <p:spPr>
          <a:xfrm>
            <a:off x="665480" y="4326255"/>
            <a:ext cx="3755390" cy="179768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558800" y="243840"/>
            <a:ext cx="11338560" cy="61468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10</a:t>
            </a:fld>
            <a:endParaRPr lang="en-US"/>
          </a:p>
        </p:txBody>
      </p:sp>
      <p:pic>
        <p:nvPicPr>
          <p:cNvPr id="9" name="Content Placeholder 8" descr="z2053819006399_07570c02765af872a221ba26c6a2525c"/>
          <p:cNvPicPr>
            <a:picLocks noGrp="1" noChangeAspect="1"/>
          </p:cNvPicPr>
          <p:nvPr>
            <p:ph idx="1"/>
          </p:nvPr>
        </p:nvPicPr>
        <p:blipFill>
          <a:blip r:embed="rId2"/>
          <a:srcRect l="1738" t="7534" r="1517" b="4060"/>
          <a:stretch>
            <a:fillRect/>
          </a:stretch>
        </p:blipFill>
        <p:spPr>
          <a:xfrm>
            <a:off x="737235" y="539750"/>
            <a:ext cx="10717530" cy="550926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11</a:t>
            </a:fld>
            <a:endParaRPr lang="en-US"/>
          </a:p>
        </p:txBody>
      </p:sp>
      <p:pic>
        <p:nvPicPr>
          <p:cNvPr id="10" name="Content Placeholder 9" descr="z2053818996871_298899e37ea0e591dd49e8b814d26a2c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265" y="436880"/>
            <a:ext cx="10328910" cy="5809615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12</a:t>
            </a:fld>
            <a:endParaRPr lang="en-US"/>
          </a:p>
        </p:txBody>
      </p:sp>
      <p:pic>
        <p:nvPicPr>
          <p:cNvPr id="6" name="Content Placeholder 5" descr="z2053818986290_9fdbc84259d50d8114df512afd212792"/>
          <p:cNvPicPr>
            <a:picLocks noGrp="1" noChangeAspect="1"/>
          </p:cNvPicPr>
          <p:nvPr>
            <p:ph idx="1"/>
          </p:nvPr>
        </p:nvPicPr>
        <p:blipFill>
          <a:blip r:embed="rId2"/>
          <a:srcRect t="11343" b="8266"/>
          <a:stretch>
            <a:fillRect/>
          </a:stretch>
        </p:blipFill>
        <p:spPr>
          <a:xfrm>
            <a:off x="997585" y="422910"/>
            <a:ext cx="10197465" cy="5789930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13</a:t>
            </a:fld>
            <a:endParaRPr lang="en-US"/>
          </a:p>
        </p:txBody>
      </p:sp>
      <p:pic>
        <p:nvPicPr>
          <p:cNvPr id="6" name="Content Placeholder 5" descr="z2053818988462_a794fc7dfac4813243894156cc44dd3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4008"/>
          <a:stretch>
            <a:fillRect/>
          </a:stretch>
        </p:blipFill>
        <p:spPr>
          <a:xfrm>
            <a:off x="838200" y="895985"/>
            <a:ext cx="5181600" cy="365950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8" name="Content Placeholder 5" descr="z2053818988462_a794fc7dfac4813243894156cc44dd3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4008"/>
          <a:stretch>
            <a:fillRect/>
          </a:stretch>
        </p:blipFill>
        <p:spPr>
          <a:xfrm>
            <a:off x="6172200" y="895985"/>
            <a:ext cx="5181600" cy="365950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0" name="Content Placeholder 5" descr="z2053818988462_a794fc7dfac4813243894156cc44dd36"/>
          <p:cNvPicPr>
            <a:picLocks noChangeAspect="1"/>
          </p:cNvPicPr>
          <p:nvPr/>
        </p:nvPicPr>
        <p:blipFill>
          <a:blip r:embed="rId2"/>
          <a:srcRect t="70769"/>
          <a:stretch>
            <a:fillRect/>
          </a:stretch>
        </p:blipFill>
        <p:spPr>
          <a:xfrm>
            <a:off x="838200" y="4555490"/>
            <a:ext cx="5181600" cy="124396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1" name="Content Placeholder 5" descr="z2053818988462_a794fc7dfac4813243894156cc44dd36"/>
          <p:cNvPicPr>
            <a:picLocks noChangeAspect="1"/>
          </p:cNvPicPr>
          <p:nvPr/>
        </p:nvPicPr>
        <p:blipFill>
          <a:blip r:embed="rId2"/>
          <a:srcRect t="71575"/>
          <a:stretch>
            <a:fillRect/>
          </a:stretch>
        </p:blipFill>
        <p:spPr>
          <a:xfrm>
            <a:off x="6172200" y="4572635"/>
            <a:ext cx="5181600" cy="122555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14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3715" y="685165"/>
            <a:ext cx="5524500" cy="55245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Content Placeholder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675640"/>
            <a:ext cx="5524500" cy="5524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15</a:t>
            </a:fld>
            <a:endParaRPr lang="en-US"/>
          </a:p>
        </p:txBody>
      </p:sp>
      <p:pic>
        <p:nvPicPr>
          <p:cNvPr id="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003" t="20206" r="4186" b="5939"/>
          <a:stretch>
            <a:fillRect/>
          </a:stretch>
        </p:blipFill>
        <p:spPr>
          <a:xfrm>
            <a:off x="6217920" y="314960"/>
            <a:ext cx="5740400" cy="611949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Content Placeholder 3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7185" y="314960"/>
            <a:ext cx="5742432" cy="611733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16</a:t>
            </a:fld>
            <a:endParaRPr lang="en-US"/>
          </a:p>
        </p:txBody>
      </p:sp>
      <p:pic>
        <p:nvPicPr>
          <p:cNvPr id="3" name="Content Placeholder 2" descr="Picture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575" y="596265"/>
            <a:ext cx="11272520" cy="56521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17</a:t>
            </a:fld>
            <a:endParaRPr lang="en-US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178" t="57483" r="4186" b="6981"/>
          <a:stretch>
            <a:fillRect/>
          </a:stretch>
        </p:blipFill>
        <p:spPr>
          <a:xfrm>
            <a:off x="196215" y="725170"/>
            <a:ext cx="11798935" cy="540829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18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09" t="12824" r="6093" b="13002"/>
          <a:stretch>
            <a:fillRect/>
          </a:stretch>
        </p:blipFill>
        <p:spPr>
          <a:xfrm>
            <a:off x="3573145" y="974725"/>
            <a:ext cx="4060825" cy="44538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4178" t="83677" r="83014" b="6981"/>
          <a:stretch>
            <a:fillRect/>
          </a:stretch>
        </p:blipFill>
        <p:spPr>
          <a:xfrm>
            <a:off x="17145" y="1917065"/>
            <a:ext cx="3507105" cy="3023870"/>
          </a:xfrm>
          <a:prstGeom prst="rect">
            <a:avLst/>
          </a:prstGeom>
        </p:spPr>
      </p:pic>
      <p:pic>
        <p:nvPicPr>
          <p:cNvPr id="2" name="Content Placeholder 2"/>
          <p:cNvPicPr>
            <a:picLocks noGrp="1" noChangeAspect="1"/>
          </p:cNvPicPr>
          <p:nvPr/>
        </p:nvPicPr>
        <p:blipFill>
          <a:blip r:embed="rId2"/>
          <a:srcRect l="6920" t="12606" r="6445" b="12128"/>
          <a:stretch>
            <a:fillRect/>
          </a:stretch>
        </p:blipFill>
        <p:spPr>
          <a:xfrm>
            <a:off x="7847965" y="983615"/>
            <a:ext cx="4017010" cy="4445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21" t="12053" r="4462" b="42559"/>
          <a:stretch>
            <a:fillRect/>
          </a:stretch>
        </p:blipFill>
        <p:spPr>
          <a:xfrm>
            <a:off x="942340" y="211455"/>
            <a:ext cx="10442575" cy="62395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</a:t>
            </a:fld>
            <a:endParaRPr lang="en-US"/>
          </a:p>
        </p:txBody>
      </p:sp>
      <p:pic>
        <p:nvPicPr>
          <p:cNvPr id="18" name="Picture 17" descr="z2148805241066_8d1a7ed13696b1098db75ff2bbb232f8"/>
          <p:cNvPicPr/>
          <p:nvPr/>
        </p:nvPicPr>
        <p:blipFill>
          <a:blip r:embed="rId2"/>
          <a:srcRect l="8021" t="9583" r="16007" b="4861"/>
          <a:stretch>
            <a:fillRect/>
          </a:stretch>
        </p:blipFill>
        <p:spPr>
          <a:xfrm>
            <a:off x="568960" y="209550"/>
            <a:ext cx="5486400" cy="621792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20" name="Content Placeholder 19" descr="z2148805241066_8d1a7ed13696b1098db75ff2bbb232f8"/>
          <p:cNvPicPr>
            <a:picLocks noGrp="1"/>
          </p:cNvPicPr>
          <p:nvPr>
            <p:ph idx="1"/>
          </p:nvPr>
        </p:nvPicPr>
        <p:blipFill>
          <a:blip r:embed="rId2"/>
          <a:srcRect l="8021" t="9583" r="16007" b="4861"/>
          <a:stretch>
            <a:fillRect/>
          </a:stretch>
        </p:blipFill>
        <p:spPr>
          <a:xfrm>
            <a:off x="6155055" y="209550"/>
            <a:ext cx="5486400" cy="621792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20</a:t>
            </a:fld>
            <a:endParaRPr lang="en-US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321" t="44143" r="4462" b="13476"/>
          <a:stretch>
            <a:fillRect/>
          </a:stretch>
        </p:blipFill>
        <p:spPr>
          <a:xfrm>
            <a:off x="765175" y="202565"/>
            <a:ext cx="10808335" cy="623951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21</a:t>
            </a:fld>
            <a:endParaRPr lang="en-US"/>
          </a:p>
        </p:txBody>
      </p:sp>
      <p:pic>
        <p:nvPicPr>
          <p:cNvPr id="7" name="Content Placeholder 6" descr="z2053814722308_366bd732a66600f962dc29f23a5f61d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3180" y="440055"/>
            <a:ext cx="4090035" cy="591629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0" name="Content Placeholder 9" descr="z2053814732036_8b8c2bfee39edeab81a2d9c2fe42cea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8585" y="440055"/>
            <a:ext cx="4704715" cy="591629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2" name="Content Placeholder 6" descr="z2053814722308_366bd732a66600f962dc29f23a5f61d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90" y="440055"/>
            <a:ext cx="4653915" cy="591629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6" descr="z2053814741101_6c72b75be92f2c5b0e4d47795d6d774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5820" y="536575"/>
            <a:ext cx="5219065" cy="578421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0" name="Content Placeholder 9" descr="z2053814753203_18f995a34240940dc471ef8c296cfc8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1730" y="536575"/>
            <a:ext cx="5132070" cy="578421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6" descr="z2053814760982_a01b3ba11daf76ea91fe8f0eb7864d2e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3455" y="429260"/>
            <a:ext cx="4804410" cy="592709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0" name="Content Placeholder 9" descr="z2053814763427_125a53c9574240d393a9047a18e0c6d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9675" y="429895"/>
            <a:ext cx="4836795" cy="592645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24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845" y="721995"/>
            <a:ext cx="5455285" cy="54552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4745" y="721995"/>
            <a:ext cx="5455285" cy="54552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25</a:t>
            </a:fld>
            <a:endParaRPr lang="en-US"/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4685" y="199390"/>
            <a:ext cx="5486400" cy="621792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Content Placeholder 9" descr="z2148803458024_3d8a7dd9f6107aa0d71b8be9f85a69c5"/>
          <p:cNvPicPr>
            <a:picLocks noGrp="1"/>
          </p:cNvPicPr>
          <p:nvPr>
            <p:ph sz="half" idx="2"/>
          </p:nvPr>
        </p:nvPicPr>
        <p:blipFill>
          <a:blip r:embed="rId3"/>
          <a:srcRect l="13824" t="12762" r="8922" b="17739"/>
          <a:stretch>
            <a:fillRect/>
          </a:stretch>
        </p:blipFill>
        <p:spPr>
          <a:xfrm>
            <a:off x="6248400" y="192405"/>
            <a:ext cx="5486400" cy="621792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1"/>
          <p:cNvPicPr/>
          <p:nvPr/>
        </p:nvPicPr>
        <p:blipFill>
          <a:blip r:embed="rId2"/>
          <a:srcRect t="3747"/>
          <a:stretch>
            <a:fillRect/>
          </a:stretch>
        </p:blipFill>
        <p:spPr>
          <a:xfrm>
            <a:off x="558800" y="189230"/>
            <a:ext cx="5486400" cy="6217920"/>
          </a:xfrm>
          <a:prstGeom prst="rect">
            <a:avLst/>
          </a:prstGeom>
          <a:ln w="28575">
            <a:solidFill>
              <a:srgbClr val="401BC0"/>
            </a:solidFill>
          </a:ln>
        </p:spPr>
      </p:pic>
      <p:pic>
        <p:nvPicPr>
          <p:cNvPr id="7" name="Picture 6" descr="2"/>
          <p:cNvPicPr/>
          <p:nvPr/>
        </p:nvPicPr>
        <p:blipFill>
          <a:blip r:embed="rId3"/>
          <a:srcRect t="5467" r="3187" b="2727"/>
          <a:stretch>
            <a:fillRect/>
          </a:stretch>
        </p:blipFill>
        <p:spPr>
          <a:xfrm>
            <a:off x="6188710" y="189230"/>
            <a:ext cx="5486400" cy="6217920"/>
          </a:xfrm>
          <a:prstGeom prst="rect">
            <a:avLst/>
          </a:prstGeom>
          <a:ln w="28575">
            <a:solidFill>
              <a:srgbClr val="401B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 descr="3"/>
          <p:cNvPicPr/>
          <p:nvPr/>
        </p:nvPicPr>
        <p:blipFill>
          <a:blip r:embed="rId2"/>
          <a:stretch>
            <a:fillRect/>
          </a:stretch>
        </p:blipFill>
        <p:spPr>
          <a:xfrm>
            <a:off x="6338570" y="218440"/>
            <a:ext cx="5486400" cy="6217920"/>
          </a:xfrm>
          <a:prstGeom prst="rect">
            <a:avLst/>
          </a:prstGeom>
          <a:ln w="28575">
            <a:solidFill>
              <a:srgbClr val="401BC0"/>
            </a:solidFill>
          </a:ln>
        </p:spPr>
      </p:pic>
      <p:pic>
        <p:nvPicPr>
          <p:cNvPr id="11" name="Picture 10" descr="4"/>
          <p:cNvPicPr/>
          <p:nvPr/>
        </p:nvPicPr>
        <p:blipFill>
          <a:blip r:embed="rId3"/>
          <a:srcRect t="6138"/>
          <a:stretch>
            <a:fillRect/>
          </a:stretch>
        </p:blipFill>
        <p:spPr>
          <a:xfrm>
            <a:off x="563880" y="218440"/>
            <a:ext cx="5486400" cy="6217920"/>
          </a:xfrm>
          <a:prstGeom prst="rect">
            <a:avLst/>
          </a:prstGeom>
          <a:ln w="28575">
            <a:solidFill>
              <a:srgbClr val="401B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1367" b="7661"/>
          <a:stretch>
            <a:fillRect/>
          </a:stretch>
        </p:blipFill>
        <p:spPr>
          <a:xfrm>
            <a:off x="0" y="645160"/>
            <a:ext cx="6284990" cy="50894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2379" b="3444"/>
          <a:stretch>
            <a:fillRect/>
          </a:stretch>
        </p:blipFill>
        <p:spPr>
          <a:xfrm>
            <a:off x="6229350" y="620712"/>
            <a:ext cx="5962650" cy="56165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Rắn"/>
          <p:cNvPicPr/>
          <p:nvPr/>
        </p:nvPicPr>
        <p:blipFill>
          <a:blip r:embed="rId2"/>
          <a:stretch>
            <a:fillRect/>
          </a:stretch>
        </p:blipFill>
        <p:spPr>
          <a:xfrm>
            <a:off x="633095" y="167640"/>
            <a:ext cx="5486400" cy="6217920"/>
          </a:xfrm>
          <a:prstGeom prst="rect">
            <a:avLst/>
          </a:prstGeom>
        </p:spPr>
      </p:pic>
      <p:pic>
        <p:nvPicPr>
          <p:cNvPr id="9" name="Picture 8" descr="Ốc sên"/>
          <p:cNvPicPr/>
          <p:nvPr/>
        </p:nvPicPr>
        <p:blipFill>
          <a:blip r:embed="rId3"/>
          <a:stretch>
            <a:fillRect/>
          </a:stretch>
        </p:blipFill>
        <p:spPr>
          <a:xfrm>
            <a:off x="6256655" y="162560"/>
            <a:ext cx="548640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</a:t>
            </a:fld>
            <a:endParaRPr lang="en-US"/>
          </a:p>
        </p:txBody>
      </p:sp>
      <p:pic>
        <p:nvPicPr>
          <p:cNvPr id="19" name="Picture 18" descr="z2148805243992_05f48417256451478e394f591b109c89"/>
          <p:cNvPicPr/>
          <p:nvPr/>
        </p:nvPicPr>
        <p:blipFill>
          <a:blip r:embed="rId2"/>
          <a:srcRect l="5764" t="7083" r="10486" b="4722"/>
          <a:stretch>
            <a:fillRect/>
          </a:stretch>
        </p:blipFill>
        <p:spPr>
          <a:xfrm>
            <a:off x="640080" y="233680"/>
            <a:ext cx="5486400" cy="6217920"/>
          </a:xfrm>
          <a:prstGeom prst="rect">
            <a:avLst/>
          </a:prstGeom>
          <a:ln w="28575">
            <a:solidFill>
              <a:srgbClr val="5307B2"/>
            </a:solidFill>
          </a:ln>
        </p:spPr>
      </p:pic>
      <p:pic>
        <p:nvPicPr>
          <p:cNvPr id="2" name="Content Placeholder 1" descr="z2148805243992_05f48417256451478e394f591b109c89"/>
          <p:cNvPicPr>
            <a:picLocks noGrp="1"/>
          </p:cNvPicPr>
          <p:nvPr>
            <p:ph idx="1"/>
          </p:nvPr>
        </p:nvPicPr>
        <p:blipFill>
          <a:blip r:embed="rId2"/>
          <a:srcRect l="5764" t="7083" r="10486" b="4722"/>
          <a:stretch>
            <a:fillRect/>
          </a:stretch>
        </p:blipFill>
        <p:spPr>
          <a:xfrm>
            <a:off x="6276975" y="233680"/>
            <a:ext cx="5486400" cy="6217920"/>
          </a:xfrm>
          <a:prstGeom prst="rect">
            <a:avLst/>
          </a:prstGeom>
          <a:ln w="28575">
            <a:solidFill>
              <a:srgbClr val="5307B2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30</a:t>
            </a:fld>
            <a:endParaRPr lang="en-US"/>
          </a:p>
        </p:txBody>
      </p:sp>
      <p:pic>
        <p:nvPicPr>
          <p:cNvPr id="7" name="Content Placeholder 6" descr="107816519_148795716850991_8158263827975075208_n"/>
          <p:cNvPicPr>
            <a:picLocks noGrp="1"/>
          </p:cNvPicPr>
          <p:nvPr>
            <p:ph sz="half" idx="1"/>
          </p:nvPr>
        </p:nvPicPr>
        <p:blipFill>
          <a:blip r:embed="rId2"/>
          <a:srcRect l="2059" t="2325" r="1667" b="1769"/>
          <a:stretch>
            <a:fillRect/>
          </a:stretch>
        </p:blipFill>
        <p:spPr>
          <a:xfrm>
            <a:off x="584200" y="211455"/>
            <a:ext cx="5486400" cy="621792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6" name="Content Placeholder 15" descr="55816873-numeri-come-uccelli-in-stile-fata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2685" y="211455"/>
            <a:ext cx="5486400" cy="621792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31</a:t>
            </a:fld>
            <a:endParaRPr lang="en-US"/>
          </a:p>
        </p:txBody>
      </p:sp>
      <p:pic>
        <p:nvPicPr>
          <p:cNvPr id="6" name="Content Placeholder 5" descr="Số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400" y="431165"/>
            <a:ext cx="10313035" cy="5925185"/>
          </a:xfrm>
          <a:prstGeom prst="rect">
            <a:avLst/>
          </a:prstGeom>
          <a:ln w="1905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32</a:t>
            </a:fld>
            <a:endParaRPr lang="en-US"/>
          </a:p>
        </p:txBody>
      </p:sp>
      <p:pic>
        <p:nvPicPr>
          <p:cNvPr id="20" name="Picture 19" descr="z2050437981373_aa0777563a42957cefbb926761d017d1"/>
          <p:cNvPicPr/>
          <p:nvPr/>
        </p:nvPicPr>
        <p:blipFill>
          <a:blip r:embed="rId2"/>
          <a:stretch>
            <a:fillRect/>
          </a:stretch>
        </p:blipFill>
        <p:spPr>
          <a:xfrm>
            <a:off x="7305040" y="650240"/>
            <a:ext cx="2286000" cy="2743200"/>
          </a:xfrm>
          <a:prstGeom prst="rect">
            <a:avLst/>
          </a:prstGeom>
        </p:spPr>
      </p:pic>
      <p:pic>
        <p:nvPicPr>
          <p:cNvPr id="21" name="Picture 20" descr="z2050437984809_621d87eb4ebec606300b8a44c5815c64"/>
          <p:cNvPicPr/>
          <p:nvPr/>
        </p:nvPicPr>
        <p:blipFill>
          <a:blip r:embed="rId3"/>
          <a:stretch>
            <a:fillRect/>
          </a:stretch>
        </p:blipFill>
        <p:spPr>
          <a:xfrm>
            <a:off x="5008880" y="650240"/>
            <a:ext cx="2286000" cy="2743200"/>
          </a:xfrm>
          <a:prstGeom prst="rect">
            <a:avLst/>
          </a:prstGeom>
        </p:spPr>
      </p:pic>
      <p:pic>
        <p:nvPicPr>
          <p:cNvPr id="22" name="Picture 21" descr="z2050437988662_7977d0d2d03562050c9e116b75a3fb86"/>
          <p:cNvPicPr/>
          <p:nvPr/>
        </p:nvPicPr>
        <p:blipFill>
          <a:blip r:embed="rId4"/>
          <a:stretch>
            <a:fillRect/>
          </a:stretch>
        </p:blipFill>
        <p:spPr>
          <a:xfrm>
            <a:off x="2707640" y="650240"/>
            <a:ext cx="2286000" cy="2743200"/>
          </a:xfrm>
          <a:prstGeom prst="rect">
            <a:avLst/>
          </a:prstGeom>
        </p:spPr>
      </p:pic>
      <p:pic>
        <p:nvPicPr>
          <p:cNvPr id="23" name="Picture 22" descr="z2050437990028_5977d154bd4d33bc7f2db0387f36e611"/>
          <p:cNvPicPr/>
          <p:nvPr/>
        </p:nvPicPr>
        <p:blipFill>
          <a:blip r:embed="rId5"/>
          <a:stretch>
            <a:fillRect/>
          </a:stretch>
        </p:blipFill>
        <p:spPr>
          <a:xfrm>
            <a:off x="416560" y="650240"/>
            <a:ext cx="2286000" cy="2743200"/>
          </a:xfrm>
          <a:prstGeom prst="rect">
            <a:avLst/>
          </a:prstGeom>
        </p:spPr>
      </p:pic>
      <p:pic>
        <p:nvPicPr>
          <p:cNvPr id="25" name="Picture 24" descr="5"/>
          <p:cNvPicPr/>
          <p:nvPr/>
        </p:nvPicPr>
        <p:blipFill>
          <a:blip r:embed="rId6"/>
          <a:stretch>
            <a:fillRect/>
          </a:stretch>
        </p:blipFill>
        <p:spPr>
          <a:xfrm>
            <a:off x="9601200" y="650240"/>
            <a:ext cx="2286000" cy="2743200"/>
          </a:xfrm>
          <a:prstGeom prst="rect">
            <a:avLst/>
          </a:prstGeom>
        </p:spPr>
      </p:pic>
      <p:pic>
        <p:nvPicPr>
          <p:cNvPr id="26" name="Picture 25" descr="z2050437968530_bd6e56c51f536a331bec716dfb60669d"/>
          <p:cNvPicPr/>
          <p:nvPr/>
        </p:nvPicPr>
        <p:blipFill>
          <a:blip r:embed="rId7"/>
          <a:stretch>
            <a:fillRect/>
          </a:stretch>
        </p:blipFill>
        <p:spPr>
          <a:xfrm>
            <a:off x="9601200" y="3423920"/>
            <a:ext cx="2286000" cy="2743200"/>
          </a:xfrm>
          <a:prstGeom prst="rect">
            <a:avLst/>
          </a:prstGeom>
        </p:spPr>
      </p:pic>
      <p:pic>
        <p:nvPicPr>
          <p:cNvPr id="27" name="Picture 26" descr="z2050437970717_3d9a12a6849d3f002d554373597b2f40"/>
          <p:cNvPicPr/>
          <p:nvPr/>
        </p:nvPicPr>
        <p:blipFill>
          <a:blip r:embed="rId8"/>
          <a:stretch>
            <a:fillRect/>
          </a:stretch>
        </p:blipFill>
        <p:spPr>
          <a:xfrm>
            <a:off x="5019040" y="3423920"/>
            <a:ext cx="2286000" cy="2743200"/>
          </a:xfrm>
          <a:prstGeom prst="rect">
            <a:avLst/>
          </a:prstGeom>
        </p:spPr>
      </p:pic>
      <p:pic>
        <p:nvPicPr>
          <p:cNvPr id="28" name="Picture 27" descr="z2050437975614_2c9357004098ad9682c90bcf133c4a10"/>
          <p:cNvPicPr/>
          <p:nvPr/>
        </p:nvPicPr>
        <p:blipFill>
          <a:blip r:embed="rId9"/>
          <a:stretch>
            <a:fillRect/>
          </a:stretch>
        </p:blipFill>
        <p:spPr>
          <a:xfrm>
            <a:off x="2722880" y="3423920"/>
            <a:ext cx="2286000" cy="2743200"/>
          </a:xfrm>
          <a:prstGeom prst="rect">
            <a:avLst/>
          </a:prstGeom>
        </p:spPr>
      </p:pic>
      <p:pic>
        <p:nvPicPr>
          <p:cNvPr id="29" name="Picture 28" descr="z2050437978546_9fdd900cdacd2307300c2f073c527aa1"/>
          <p:cNvPicPr/>
          <p:nvPr/>
        </p:nvPicPr>
        <p:blipFill>
          <a:blip r:embed="rId10"/>
          <a:stretch>
            <a:fillRect/>
          </a:stretch>
        </p:blipFill>
        <p:spPr>
          <a:xfrm>
            <a:off x="421640" y="3434080"/>
            <a:ext cx="2286000" cy="2743200"/>
          </a:xfrm>
          <a:prstGeom prst="rect">
            <a:avLst/>
          </a:prstGeom>
        </p:spPr>
      </p:pic>
      <p:pic>
        <p:nvPicPr>
          <p:cNvPr id="31" name="Content Placeholder 30" descr="z2050437997906_9ae04b1f4a965f93ba6a444aac3aa80b"/>
          <p:cNvPicPr>
            <a:picLocks noGrp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7315200" y="3423920"/>
            <a:ext cx="22860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 descr="1637dadebb56886b1912333a59880c4a"/>
          <p:cNvPicPr/>
          <p:nvPr/>
        </p:nvPicPr>
        <p:blipFill>
          <a:blip r:embed="rId2"/>
          <a:stretch>
            <a:fillRect/>
          </a:stretch>
        </p:blipFill>
        <p:spPr>
          <a:xfrm>
            <a:off x="7345680" y="3357245"/>
            <a:ext cx="2286000" cy="2743200"/>
          </a:xfrm>
          <a:prstGeom prst="rect">
            <a:avLst/>
          </a:prstGeom>
        </p:spPr>
      </p:pic>
      <p:pic>
        <p:nvPicPr>
          <p:cNvPr id="6" name="Picture 5" descr="7912d1c5b6cadd18c6c0ad5681cc0c86"/>
          <p:cNvPicPr/>
          <p:nvPr/>
        </p:nvPicPr>
        <p:blipFill>
          <a:blip r:embed="rId3"/>
          <a:stretch>
            <a:fillRect/>
          </a:stretch>
        </p:blipFill>
        <p:spPr>
          <a:xfrm>
            <a:off x="2736850" y="3428365"/>
            <a:ext cx="2286000" cy="2743200"/>
          </a:xfrm>
          <a:prstGeom prst="rect">
            <a:avLst/>
          </a:prstGeom>
        </p:spPr>
      </p:pic>
      <p:pic>
        <p:nvPicPr>
          <p:cNvPr id="7" name="Picture 6" descr="93040ae0c6c4e632b3fe6cc01e3a8918"/>
          <p:cNvPicPr/>
          <p:nvPr/>
        </p:nvPicPr>
        <p:blipFill>
          <a:blip r:embed="rId4"/>
          <a:stretch>
            <a:fillRect/>
          </a:stretch>
        </p:blipFill>
        <p:spPr>
          <a:xfrm>
            <a:off x="7347585" y="591185"/>
            <a:ext cx="2286000" cy="2743200"/>
          </a:xfrm>
          <a:prstGeom prst="rect">
            <a:avLst/>
          </a:prstGeom>
        </p:spPr>
      </p:pic>
      <p:pic>
        <p:nvPicPr>
          <p:cNvPr id="8" name="Picture 7" descr="a3c85d10c351ee364a37c9d502f458a0"/>
          <p:cNvPicPr/>
          <p:nvPr/>
        </p:nvPicPr>
        <p:blipFill>
          <a:blip r:embed="rId5"/>
          <a:stretch>
            <a:fillRect/>
          </a:stretch>
        </p:blipFill>
        <p:spPr>
          <a:xfrm>
            <a:off x="428625" y="603885"/>
            <a:ext cx="2286000" cy="2743200"/>
          </a:xfrm>
          <a:prstGeom prst="rect">
            <a:avLst/>
          </a:prstGeom>
        </p:spPr>
      </p:pic>
      <p:pic>
        <p:nvPicPr>
          <p:cNvPr id="9" name="Picture 8" descr="a475eb5984906b4977f6783952235115"/>
          <p:cNvPicPr/>
          <p:nvPr/>
        </p:nvPicPr>
        <p:blipFill>
          <a:blip r:embed="rId6"/>
          <a:stretch>
            <a:fillRect/>
          </a:stretch>
        </p:blipFill>
        <p:spPr>
          <a:xfrm>
            <a:off x="5041265" y="603885"/>
            <a:ext cx="2286000" cy="2743200"/>
          </a:xfrm>
          <a:prstGeom prst="rect">
            <a:avLst/>
          </a:prstGeom>
        </p:spPr>
      </p:pic>
      <p:pic>
        <p:nvPicPr>
          <p:cNvPr id="10" name="Picture 9" descr="c9050df9b199831513213f8eec8904fe"/>
          <p:cNvPicPr/>
          <p:nvPr/>
        </p:nvPicPr>
        <p:blipFill>
          <a:blip r:embed="rId7"/>
          <a:stretch>
            <a:fillRect/>
          </a:stretch>
        </p:blipFill>
        <p:spPr>
          <a:xfrm>
            <a:off x="5033010" y="3428365"/>
            <a:ext cx="2286000" cy="2743200"/>
          </a:xfrm>
          <a:prstGeom prst="rect">
            <a:avLst/>
          </a:prstGeom>
        </p:spPr>
      </p:pic>
      <p:pic>
        <p:nvPicPr>
          <p:cNvPr id="11" name="Picture 10" descr="d8418b7a0b7d78f3f82bb5c01ee42748"/>
          <p:cNvPicPr/>
          <p:nvPr/>
        </p:nvPicPr>
        <p:blipFill>
          <a:blip r:embed="rId8"/>
          <a:stretch>
            <a:fillRect/>
          </a:stretch>
        </p:blipFill>
        <p:spPr>
          <a:xfrm>
            <a:off x="9652000" y="3367405"/>
            <a:ext cx="2286000" cy="2743200"/>
          </a:xfrm>
          <a:prstGeom prst="rect">
            <a:avLst/>
          </a:prstGeom>
        </p:spPr>
      </p:pic>
      <p:pic>
        <p:nvPicPr>
          <p:cNvPr id="12" name="Picture 11" descr="e8c92343fb961ed1467b36319f125a42"/>
          <p:cNvPicPr/>
          <p:nvPr/>
        </p:nvPicPr>
        <p:blipFill>
          <a:blip r:embed="rId9"/>
          <a:stretch>
            <a:fillRect/>
          </a:stretch>
        </p:blipFill>
        <p:spPr>
          <a:xfrm>
            <a:off x="9653270" y="603885"/>
            <a:ext cx="2286000" cy="2743200"/>
          </a:xfrm>
          <a:prstGeom prst="rect">
            <a:avLst/>
          </a:prstGeom>
        </p:spPr>
      </p:pic>
      <p:pic>
        <p:nvPicPr>
          <p:cNvPr id="14" name="Picture 13" descr="2c2f39af451420d2a0c26e8ee2cbfa23"/>
          <p:cNvPicPr/>
          <p:nvPr/>
        </p:nvPicPr>
        <p:blipFill>
          <a:blip r:embed="rId10"/>
          <a:stretch>
            <a:fillRect/>
          </a:stretch>
        </p:blipFill>
        <p:spPr>
          <a:xfrm>
            <a:off x="440690" y="3428365"/>
            <a:ext cx="2286000" cy="2743200"/>
          </a:xfrm>
          <a:prstGeom prst="rect">
            <a:avLst/>
          </a:prstGeom>
        </p:spPr>
      </p:pic>
      <p:pic>
        <p:nvPicPr>
          <p:cNvPr id="15" name="Picture 14" descr="4fbe1a1ee96ee50e923bda750ef1444a"/>
          <p:cNvPicPr/>
          <p:nvPr/>
        </p:nvPicPr>
        <p:blipFill>
          <a:blip r:embed="rId11"/>
          <a:stretch>
            <a:fillRect/>
          </a:stretch>
        </p:blipFill>
        <p:spPr>
          <a:xfrm>
            <a:off x="2734945" y="603885"/>
            <a:ext cx="2286000" cy="2743200"/>
          </a:xfrm>
          <a:prstGeom prst="rect">
            <a:avLst/>
          </a:prstGeom>
        </p:spPr>
      </p:pic>
      <p:pic>
        <p:nvPicPr>
          <p:cNvPr id="16" name="Picture 15" descr="1637dadebb56886b1912333a59880c4a"/>
          <p:cNvPicPr/>
          <p:nvPr/>
        </p:nvPicPr>
        <p:blipFill>
          <a:blip r:embed="rId2"/>
          <a:stretch>
            <a:fillRect/>
          </a:stretch>
        </p:blipFill>
        <p:spPr>
          <a:xfrm>
            <a:off x="7319010" y="3428365"/>
            <a:ext cx="2286000" cy="2743200"/>
          </a:xfrm>
          <a:prstGeom prst="rect">
            <a:avLst/>
          </a:prstGeom>
        </p:spPr>
      </p:pic>
      <p:pic>
        <p:nvPicPr>
          <p:cNvPr id="17" name="Picture 16" descr="93040ae0c6c4e632b3fe6cc01e3a8918"/>
          <p:cNvPicPr/>
          <p:nvPr/>
        </p:nvPicPr>
        <p:blipFill>
          <a:blip r:embed="rId4"/>
          <a:stretch>
            <a:fillRect/>
          </a:stretch>
        </p:blipFill>
        <p:spPr>
          <a:xfrm>
            <a:off x="7320915" y="662305"/>
            <a:ext cx="2286000" cy="2743200"/>
          </a:xfrm>
          <a:prstGeom prst="rect">
            <a:avLst/>
          </a:prstGeom>
        </p:spPr>
      </p:pic>
      <p:pic>
        <p:nvPicPr>
          <p:cNvPr id="18" name="Picture 17" descr="a3c85d10c351ee364a37c9d502f458a0"/>
          <p:cNvPicPr/>
          <p:nvPr/>
        </p:nvPicPr>
        <p:blipFill>
          <a:blip r:embed="rId5"/>
          <a:stretch>
            <a:fillRect/>
          </a:stretch>
        </p:blipFill>
        <p:spPr>
          <a:xfrm>
            <a:off x="401955" y="675005"/>
            <a:ext cx="2286000" cy="2743200"/>
          </a:xfrm>
          <a:prstGeom prst="rect">
            <a:avLst/>
          </a:prstGeom>
        </p:spPr>
      </p:pic>
      <p:pic>
        <p:nvPicPr>
          <p:cNvPr id="19" name="Picture 18" descr="a475eb5984906b4977f6783952235115"/>
          <p:cNvPicPr/>
          <p:nvPr/>
        </p:nvPicPr>
        <p:blipFill>
          <a:blip r:embed="rId6"/>
          <a:stretch>
            <a:fillRect/>
          </a:stretch>
        </p:blipFill>
        <p:spPr>
          <a:xfrm>
            <a:off x="5014595" y="675005"/>
            <a:ext cx="2286000" cy="2743200"/>
          </a:xfrm>
          <a:prstGeom prst="rect">
            <a:avLst/>
          </a:prstGeom>
        </p:spPr>
      </p:pic>
      <p:pic>
        <p:nvPicPr>
          <p:cNvPr id="24" name="Picture 23" descr="d8418b7a0b7d78f3f82bb5c01ee42748"/>
          <p:cNvPicPr/>
          <p:nvPr/>
        </p:nvPicPr>
        <p:blipFill>
          <a:blip r:embed="rId8"/>
          <a:stretch>
            <a:fillRect/>
          </a:stretch>
        </p:blipFill>
        <p:spPr>
          <a:xfrm>
            <a:off x="9625330" y="3438525"/>
            <a:ext cx="2286000" cy="2743200"/>
          </a:xfrm>
          <a:prstGeom prst="rect">
            <a:avLst/>
          </a:prstGeom>
        </p:spPr>
      </p:pic>
      <p:pic>
        <p:nvPicPr>
          <p:cNvPr id="30" name="Picture 29" descr="e8c92343fb961ed1467b36319f125a42"/>
          <p:cNvPicPr/>
          <p:nvPr/>
        </p:nvPicPr>
        <p:blipFill>
          <a:blip r:embed="rId9"/>
          <a:stretch>
            <a:fillRect/>
          </a:stretch>
        </p:blipFill>
        <p:spPr>
          <a:xfrm>
            <a:off x="9626600" y="675005"/>
            <a:ext cx="2286000" cy="2743200"/>
          </a:xfrm>
          <a:prstGeom prst="rect">
            <a:avLst/>
          </a:prstGeom>
        </p:spPr>
      </p:pic>
      <p:pic>
        <p:nvPicPr>
          <p:cNvPr id="32" name="Picture 31" descr="4fbe1a1ee96ee50e923bda750ef1444a"/>
          <p:cNvPicPr/>
          <p:nvPr/>
        </p:nvPicPr>
        <p:blipFill>
          <a:blip r:embed="rId11"/>
          <a:stretch>
            <a:fillRect/>
          </a:stretch>
        </p:blipFill>
        <p:spPr>
          <a:xfrm>
            <a:off x="2708275" y="675005"/>
            <a:ext cx="22860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34</a:t>
            </a:fld>
            <a:endParaRPr lang="en-US"/>
          </a:p>
        </p:txBody>
      </p:sp>
      <p:pic>
        <p:nvPicPr>
          <p:cNvPr id="17" name="Picture 16" descr="z2148805253906_bb66691405e4ee48370e1e4083352f2c"/>
          <p:cNvPicPr/>
          <p:nvPr/>
        </p:nvPicPr>
        <p:blipFill>
          <a:blip r:embed="rId2"/>
          <a:srcRect l="8056" t="4444" r="8472" b="3333"/>
          <a:stretch>
            <a:fillRect/>
          </a:stretch>
        </p:blipFill>
        <p:spPr>
          <a:xfrm>
            <a:off x="558800" y="220345"/>
            <a:ext cx="5486400" cy="621792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3" name="Content Placeholder 12" descr="z2148805253906_bb66691405e4ee48370e1e4083352f2c"/>
          <p:cNvPicPr>
            <a:picLocks noGrp="1"/>
          </p:cNvPicPr>
          <p:nvPr>
            <p:ph idx="1"/>
          </p:nvPr>
        </p:nvPicPr>
        <p:blipFill>
          <a:blip r:embed="rId2"/>
          <a:srcRect l="8056" t="4444" r="8472" b="3333"/>
          <a:stretch>
            <a:fillRect/>
          </a:stretch>
        </p:blipFill>
        <p:spPr>
          <a:xfrm>
            <a:off x="6266815" y="220345"/>
            <a:ext cx="5486400" cy="621792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35</a:t>
            </a:fld>
            <a:endParaRPr lang="en-US"/>
          </a:p>
        </p:txBody>
      </p:sp>
      <p:pic>
        <p:nvPicPr>
          <p:cNvPr id="47" name="Picture 46" descr="z2148805234053_2889e8c930226d7dc0c5d156d4c940aa"/>
          <p:cNvPicPr/>
          <p:nvPr/>
        </p:nvPicPr>
        <p:blipFill>
          <a:blip r:embed="rId2"/>
          <a:srcRect l="6410" t="5460" r="8872" b="5791"/>
          <a:stretch>
            <a:fillRect/>
          </a:stretch>
        </p:blipFill>
        <p:spPr>
          <a:xfrm>
            <a:off x="6350000" y="219710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8" name="Picture 47" descr="z2148805236774_d88419bcab5ab4b26cf9d94fbf8b7a28"/>
          <p:cNvPicPr/>
          <p:nvPr/>
        </p:nvPicPr>
        <p:blipFill>
          <a:blip r:embed="rId3"/>
          <a:srcRect l="9026" t="5454" r="8308" b="5292"/>
          <a:stretch>
            <a:fillRect/>
          </a:stretch>
        </p:blipFill>
        <p:spPr>
          <a:xfrm>
            <a:off x="741680" y="233680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36</a:t>
            </a:fld>
            <a:endParaRPr lang="en-US"/>
          </a:p>
        </p:txBody>
      </p:sp>
      <p:pic>
        <p:nvPicPr>
          <p:cNvPr id="44" name="Picture 43" descr="z2148805223384_5fb99c11131a6b806cd58380ad869b16"/>
          <p:cNvPicPr/>
          <p:nvPr/>
        </p:nvPicPr>
        <p:blipFill>
          <a:blip r:embed="rId2"/>
          <a:srcRect l="10336" t="5926" r="7804" b="5281"/>
          <a:stretch>
            <a:fillRect/>
          </a:stretch>
        </p:blipFill>
        <p:spPr>
          <a:xfrm>
            <a:off x="579120" y="267970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6" name="Picture 45" descr="z2148805226532_f303775853ff885697daab6b47ebeead"/>
          <p:cNvPicPr/>
          <p:nvPr/>
        </p:nvPicPr>
        <p:blipFill>
          <a:blip r:embed="rId3"/>
          <a:srcRect l="9691" t="5532" r="7915" b="7730"/>
          <a:stretch>
            <a:fillRect/>
          </a:stretch>
        </p:blipFill>
        <p:spPr>
          <a:xfrm>
            <a:off x="6299200" y="243840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Summer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37</a:t>
            </a:fld>
            <a:endParaRPr lang="en-US"/>
          </a:p>
        </p:txBody>
      </p:sp>
      <p:pic>
        <p:nvPicPr>
          <p:cNvPr id="42" name="Picture 41" descr="z2148805213067_80f3950d03cd10ab3db71641365a2634"/>
          <p:cNvPicPr/>
          <p:nvPr/>
        </p:nvPicPr>
        <p:blipFill>
          <a:blip r:embed="rId2"/>
          <a:srcRect l="7447" t="4886" r="5444" b="5082"/>
          <a:stretch>
            <a:fillRect/>
          </a:stretch>
        </p:blipFill>
        <p:spPr>
          <a:xfrm>
            <a:off x="6197600" y="225425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5" name="Picture 44" descr="z2148805223565_67510585449d2d5a5ee1601c7f6c6120"/>
          <p:cNvPicPr/>
          <p:nvPr/>
        </p:nvPicPr>
        <p:blipFill>
          <a:blip r:embed="rId3"/>
          <a:srcRect l="7808" t="5198" r="6989" b="4886"/>
          <a:stretch>
            <a:fillRect/>
          </a:stretch>
        </p:blipFill>
        <p:spPr>
          <a:xfrm>
            <a:off x="548640" y="233680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Vui học cùng con- TN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38</a:t>
            </a:fld>
            <a:endParaRPr lang="en-US"/>
          </a:p>
        </p:txBody>
      </p:sp>
      <p:pic>
        <p:nvPicPr>
          <p:cNvPr id="43" name="Picture 42" descr="z2148805214781_5a847fa2562b480b5b314c54280e5e16"/>
          <p:cNvPicPr/>
          <p:nvPr/>
        </p:nvPicPr>
        <p:blipFill>
          <a:blip r:embed="rId2"/>
          <a:srcRect l="7260" t="5449" r="6033" b="5235"/>
          <a:stretch>
            <a:fillRect/>
          </a:stretch>
        </p:blipFill>
        <p:spPr>
          <a:xfrm>
            <a:off x="574040" y="203200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9" name="Picture 48" descr="z2148805203066_c5989eadb9c21922d4876d7671ce0e1f"/>
          <p:cNvPicPr/>
          <p:nvPr/>
        </p:nvPicPr>
        <p:blipFill>
          <a:blip r:embed="rId3"/>
          <a:srcRect l="7843" t="5106" r="6089" b="4711"/>
          <a:stretch>
            <a:fillRect/>
          </a:stretch>
        </p:blipFill>
        <p:spPr>
          <a:xfrm>
            <a:off x="6263640" y="203200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39</a:t>
            </a:fld>
            <a:endParaRPr lang="en-US"/>
          </a:p>
        </p:txBody>
      </p:sp>
      <p:pic>
        <p:nvPicPr>
          <p:cNvPr id="41" name="Picture 40" descr="z2148805208618_fa636a7cb1e8493a34d9edb6dc7aa9d6"/>
          <p:cNvPicPr/>
          <p:nvPr/>
        </p:nvPicPr>
        <p:blipFill>
          <a:blip r:embed="rId2"/>
          <a:srcRect l="5486" t="5963" r="7576" b="5065"/>
          <a:stretch>
            <a:fillRect/>
          </a:stretch>
        </p:blipFill>
        <p:spPr>
          <a:xfrm>
            <a:off x="579120" y="203200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Content Placeholder 1" descr="z2148805208618_fa636a7cb1e8493a34d9edb6dc7aa9d6"/>
          <p:cNvPicPr>
            <a:picLocks noGrp="1"/>
          </p:cNvPicPr>
          <p:nvPr>
            <p:ph idx="1"/>
          </p:nvPr>
        </p:nvPicPr>
        <p:blipFill>
          <a:blip r:embed="rId2"/>
          <a:srcRect l="5486" t="5963" r="7576" b="5065"/>
          <a:stretch>
            <a:fillRect/>
          </a:stretch>
        </p:blipFill>
        <p:spPr>
          <a:xfrm>
            <a:off x="6268720" y="203200"/>
            <a:ext cx="5486400" cy="62179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</a:t>
            </a:fld>
            <a:endParaRPr lang="en-US"/>
          </a:p>
        </p:txBody>
      </p:sp>
      <p:pic>
        <p:nvPicPr>
          <p:cNvPr id="9" name="Content Placeholder 8" descr="z2053818990557_38a0129a0989a99634a3306f76deb5b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545" r="1494"/>
          <a:stretch>
            <a:fillRect/>
          </a:stretch>
        </p:blipFill>
        <p:spPr>
          <a:xfrm>
            <a:off x="6160770" y="239395"/>
            <a:ext cx="5783580" cy="408495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Content Placeholder 10" descr="z2053818995670_dfd2b5c1f1c3d6af4f24039d4ac01c7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659" r="1998"/>
          <a:stretch>
            <a:fillRect/>
          </a:stretch>
        </p:blipFill>
        <p:spPr>
          <a:xfrm>
            <a:off x="395605" y="239395"/>
            <a:ext cx="5709920" cy="409067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5" name="Picture 14" descr="z2053818998580_8540100ed53e16467fb4de45af7d9ef7"/>
          <p:cNvPicPr>
            <a:picLocks noChangeAspect="1"/>
          </p:cNvPicPr>
          <p:nvPr/>
        </p:nvPicPr>
        <p:blipFill>
          <a:blip r:embed="rId4"/>
          <a:srcRect t="12242" b="34956"/>
          <a:stretch>
            <a:fillRect/>
          </a:stretch>
        </p:blipFill>
        <p:spPr>
          <a:xfrm>
            <a:off x="2691130" y="4441825"/>
            <a:ext cx="7315200" cy="22796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2769" t="7555" r="2706" b="47269"/>
          <a:stretch>
            <a:fillRect/>
          </a:stretch>
        </p:blipFill>
        <p:spPr>
          <a:xfrm>
            <a:off x="939165" y="478155"/>
            <a:ext cx="10699115" cy="590169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2946" t="52479" r="2762" b="2354"/>
          <a:stretch>
            <a:fillRect/>
          </a:stretch>
        </p:blipFill>
        <p:spPr>
          <a:xfrm>
            <a:off x="746125" y="195580"/>
            <a:ext cx="10799445" cy="616077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 descr="ă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10" y="233680"/>
            <a:ext cx="4351020" cy="61493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8" name="Picture 7" descr="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80" y="229870"/>
            <a:ext cx="4358640" cy="615696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 descr="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480" y="213360"/>
            <a:ext cx="4358640" cy="61874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7" name="Picture 6" descr="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40" y="214630"/>
            <a:ext cx="4358640" cy="617220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44</a:t>
            </a:fld>
            <a:endParaRPr lang="en-US"/>
          </a:p>
        </p:txBody>
      </p:sp>
      <p:pic>
        <p:nvPicPr>
          <p:cNvPr id="2" name="Picture 1" descr="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830" y="267970"/>
            <a:ext cx="4366260" cy="617982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267970"/>
            <a:ext cx="4358640" cy="614172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45</a:t>
            </a:fld>
            <a:endParaRPr lang="en-US"/>
          </a:p>
        </p:txBody>
      </p:sp>
      <p:pic>
        <p:nvPicPr>
          <p:cNvPr id="2" name="Picture 1" descr="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271780"/>
            <a:ext cx="4343400" cy="617220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" y="281940"/>
            <a:ext cx="4366260" cy="61493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46</a:t>
            </a:fld>
            <a:endParaRPr lang="en-US"/>
          </a:p>
        </p:txBody>
      </p:sp>
      <p:pic>
        <p:nvPicPr>
          <p:cNvPr id="2" name="Picture 1" descr="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" y="220980"/>
            <a:ext cx="4373880" cy="617220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840" y="227330"/>
            <a:ext cx="4351020" cy="617982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47</a:t>
            </a:fld>
            <a:endParaRPr lang="en-US"/>
          </a:p>
        </p:txBody>
      </p:sp>
      <p:pic>
        <p:nvPicPr>
          <p:cNvPr id="2" name="Picture 1" descr="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" y="255270"/>
            <a:ext cx="4358640" cy="616458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32410"/>
            <a:ext cx="4343400" cy="616458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48</a:t>
            </a:fld>
            <a:endParaRPr lang="en-US"/>
          </a:p>
        </p:txBody>
      </p:sp>
      <p:pic>
        <p:nvPicPr>
          <p:cNvPr id="2" name="Picture 1" descr="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60" y="223520"/>
            <a:ext cx="4358640" cy="61874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0" y="255270"/>
            <a:ext cx="4366260" cy="614172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49</a:t>
            </a:fld>
            <a:endParaRPr lang="en-US"/>
          </a:p>
        </p:txBody>
      </p:sp>
      <p:pic>
        <p:nvPicPr>
          <p:cNvPr id="2" name="Picture 1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251460"/>
            <a:ext cx="4343400" cy="617220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7970"/>
            <a:ext cx="4328160" cy="61493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8766" b="16927"/>
          <a:stretch>
            <a:fillRect/>
          </a:stretch>
        </p:blipFill>
        <p:spPr>
          <a:xfrm>
            <a:off x="440055" y="812165"/>
            <a:ext cx="5683953" cy="51663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7963" b="17452"/>
          <a:stretch>
            <a:fillRect/>
          </a:stretch>
        </p:blipFill>
        <p:spPr>
          <a:xfrm>
            <a:off x="6266180" y="802005"/>
            <a:ext cx="5688965" cy="516191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50</a:t>
            </a:fld>
            <a:endParaRPr lang="en-US"/>
          </a:p>
        </p:txBody>
      </p:sp>
      <p:pic>
        <p:nvPicPr>
          <p:cNvPr id="2" name="Picture 1" descr="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470" y="245110"/>
            <a:ext cx="4366260" cy="616458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2250"/>
            <a:ext cx="4358640" cy="61874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51</a:t>
            </a:fld>
            <a:endParaRPr lang="en-US"/>
          </a:p>
        </p:txBody>
      </p:sp>
      <p:pic>
        <p:nvPicPr>
          <p:cNvPr id="2" name="Picture 1" descr="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40" y="256540"/>
            <a:ext cx="4373880" cy="617982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" y="256540"/>
            <a:ext cx="4366260" cy="61874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52</a:t>
            </a:fld>
            <a:endParaRPr lang="en-US"/>
          </a:p>
        </p:txBody>
      </p:sp>
      <p:pic>
        <p:nvPicPr>
          <p:cNvPr id="2" name="Picture 1" descr="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830" y="219710"/>
            <a:ext cx="4366260" cy="619506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q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9710"/>
            <a:ext cx="4358640" cy="61874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53</a:t>
            </a:fld>
            <a:endParaRPr lang="en-US"/>
          </a:p>
        </p:txBody>
      </p:sp>
      <p:pic>
        <p:nvPicPr>
          <p:cNvPr id="2" name="Picture 1" descr="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60" y="209550"/>
            <a:ext cx="4343400" cy="619506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9550"/>
            <a:ext cx="4366260" cy="61874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54</a:t>
            </a:fld>
            <a:endParaRPr lang="en-US"/>
          </a:p>
        </p:txBody>
      </p:sp>
      <p:pic>
        <p:nvPicPr>
          <p:cNvPr id="2" name="Picture 1" descr="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860" y="247650"/>
            <a:ext cx="4373880" cy="61874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" y="247650"/>
            <a:ext cx="4351020" cy="614934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55</a:t>
            </a:fld>
            <a:endParaRPr lang="en-US"/>
          </a:p>
        </p:txBody>
      </p:sp>
      <p:pic>
        <p:nvPicPr>
          <p:cNvPr id="2" name="Picture 1" descr="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0" y="242570"/>
            <a:ext cx="4373880" cy="617220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  <p:pic>
        <p:nvPicPr>
          <p:cNvPr id="3" name="Picture 2" descr="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2570"/>
            <a:ext cx="4366260" cy="616458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56</a:t>
            </a:fld>
            <a:endParaRPr lang="en-US"/>
          </a:p>
        </p:txBody>
      </p:sp>
      <p:pic>
        <p:nvPicPr>
          <p:cNvPr id="2" name="Content Placeholder 1" descr="y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6220" y="342900"/>
            <a:ext cx="4372688" cy="6172200"/>
          </a:xfrm>
          <a:prstGeom prst="rect">
            <a:avLst/>
          </a:prstGeom>
          <a:ln w="28575">
            <a:solidFill>
              <a:srgbClr val="0584A7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57</a:t>
            </a:fld>
            <a:endParaRPr lang="en-US"/>
          </a:p>
        </p:txBody>
      </p:sp>
      <p:pic>
        <p:nvPicPr>
          <p:cNvPr id="3" name="Content Placeholder 2" descr="a"/>
          <p:cNvPicPr>
            <a:picLocks noGrp="1" noChangeAspect="1"/>
          </p:cNvPicPr>
          <p:nvPr>
            <p:ph idx="1"/>
          </p:nvPr>
        </p:nvPicPr>
        <p:blipFill>
          <a:blip r:embed="rId2"/>
          <a:srcRect l="1245" t="10695" r="25958" b="4029"/>
          <a:stretch>
            <a:fillRect/>
          </a:stretch>
        </p:blipFill>
        <p:spPr>
          <a:xfrm>
            <a:off x="325120" y="467360"/>
            <a:ext cx="11449685" cy="573214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58</a:t>
            </a:fld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l="26150" t="12277" r="33837" b="40368"/>
          <a:stretch>
            <a:fillRect/>
          </a:stretch>
        </p:blipFill>
        <p:spPr>
          <a:xfrm>
            <a:off x="457200" y="344805"/>
            <a:ext cx="11205845" cy="605536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59</a:t>
            </a:fld>
            <a:endParaRPr lang="en-US"/>
          </a:p>
        </p:txBody>
      </p:sp>
      <p:pic>
        <p:nvPicPr>
          <p:cNvPr id="2" name="Content Placeholder 1" descr="â"/>
          <p:cNvPicPr>
            <a:picLocks noGrp="1" noChangeAspect="1"/>
          </p:cNvPicPr>
          <p:nvPr>
            <p:ph idx="1"/>
          </p:nvPr>
        </p:nvPicPr>
        <p:blipFill>
          <a:blip r:embed="rId2"/>
          <a:srcRect l="24440" t="12637" r="33387" b="37387"/>
          <a:stretch>
            <a:fillRect/>
          </a:stretch>
        </p:blipFill>
        <p:spPr>
          <a:xfrm>
            <a:off x="497840" y="254000"/>
            <a:ext cx="11195050" cy="617664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938" b="6085"/>
          <a:stretch>
            <a:fillRect/>
          </a:stretch>
        </p:blipFill>
        <p:spPr>
          <a:xfrm>
            <a:off x="635635" y="582930"/>
            <a:ext cx="5424170" cy="56959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7452" b="15584"/>
          <a:stretch>
            <a:fillRect/>
          </a:stretch>
        </p:blipFill>
        <p:spPr>
          <a:xfrm>
            <a:off x="6272530" y="582295"/>
            <a:ext cx="5415280" cy="56965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60</a:t>
            </a:fld>
            <a:endParaRPr lang="en-US"/>
          </a:p>
        </p:txBody>
      </p:sp>
      <p:pic>
        <p:nvPicPr>
          <p:cNvPr id="2" name="Content Placeholder 1" descr="b"/>
          <p:cNvPicPr>
            <a:picLocks noGrp="1" noChangeAspect="1"/>
          </p:cNvPicPr>
          <p:nvPr>
            <p:ph idx="1"/>
          </p:nvPr>
        </p:nvPicPr>
        <p:blipFill>
          <a:blip r:embed="rId2"/>
          <a:srcRect l="26208" t="13821" r="33563" b="36987"/>
          <a:stretch>
            <a:fillRect/>
          </a:stretch>
        </p:blipFill>
        <p:spPr>
          <a:xfrm>
            <a:off x="670560" y="374650"/>
            <a:ext cx="10901680" cy="594106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61</a:t>
            </a:fld>
            <a:endParaRPr lang="en-US"/>
          </a:p>
        </p:txBody>
      </p:sp>
      <p:pic>
        <p:nvPicPr>
          <p:cNvPr id="2" name="Content Placeholder 1" descr="c"/>
          <p:cNvPicPr>
            <a:picLocks noGrp="1" noChangeAspect="1"/>
          </p:cNvPicPr>
          <p:nvPr>
            <p:ph idx="1"/>
          </p:nvPr>
        </p:nvPicPr>
        <p:blipFill>
          <a:blip r:embed="rId2"/>
          <a:srcRect l="25360" t="15956" r="34418" b="33945"/>
          <a:stretch>
            <a:fillRect/>
          </a:stretch>
        </p:blipFill>
        <p:spPr>
          <a:xfrm>
            <a:off x="823595" y="581660"/>
            <a:ext cx="10544810" cy="569468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62</a:t>
            </a:fld>
            <a:endParaRPr lang="en-US"/>
          </a:p>
        </p:txBody>
      </p:sp>
      <p:pic>
        <p:nvPicPr>
          <p:cNvPr id="2" name="Content Placeholder 1" descr="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91465"/>
            <a:ext cx="11266170" cy="613219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63</a:t>
            </a:fld>
            <a:endParaRPr lang="en-US"/>
          </a:p>
        </p:txBody>
      </p:sp>
      <p:pic>
        <p:nvPicPr>
          <p:cNvPr id="7" name="Content Placeholder 6" descr="đ"/>
          <p:cNvPicPr>
            <a:picLocks noGrp="1" noChangeAspect="1"/>
          </p:cNvPicPr>
          <p:nvPr>
            <p:ph idx="1"/>
          </p:nvPr>
        </p:nvPicPr>
        <p:blipFill>
          <a:blip r:embed="rId2"/>
          <a:srcRect r="22880" b="2463"/>
          <a:stretch>
            <a:fillRect/>
          </a:stretch>
        </p:blipFill>
        <p:spPr>
          <a:xfrm>
            <a:off x="1275080" y="224155"/>
            <a:ext cx="9945370" cy="624078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64</a:t>
            </a:fld>
            <a:endParaRPr lang="en-US"/>
          </a:p>
        </p:txBody>
      </p:sp>
      <p:pic>
        <p:nvPicPr>
          <p:cNvPr id="2" name="Content Placeholder 1" descr="e"/>
          <p:cNvPicPr>
            <a:picLocks noGrp="1" noChangeAspect="1"/>
          </p:cNvPicPr>
          <p:nvPr>
            <p:ph idx="1"/>
          </p:nvPr>
        </p:nvPicPr>
        <p:blipFill>
          <a:blip r:embed="rId2"/>
          <a:srcRect l="24791" t="15249" r="35676" b="36189"/>
          <a:stretch>
            <a:fillRect/>
          </a:stretch>
        </p:blipFill>
        <p:spPr>
          <a:xfrm>
            <a:off x="1308100" y="255270"/>
            <a:ext cx="9900285" cy="610108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65</a:t>
            </a:fld>
            <a:endParaRPr lang="en-US"/>
          </a:p>
        </p:txBody>
      </p:sp>
      <p:pic>
        <p:nvPicPr>
          <p:cNvPr id="6" name="Content Placeholder 5" descr="ê"/>
          <p:cNvPicPr>
            <a:picLocks noGrp="1" noChangeAspect="1"/>
          </p:cNvPicPr>
          <p:nvPr>
            <p:ph idx="1"/>
          </p:nvPr>
        </p:nvPicPr>
        <p:blipFill>
          <a:blip r:embed="rId2"/>
          <a:srcRect l="24791" t="16183" r="35150" b="33620"/>
          <a:stretch>
            <a:fillRect/>
          </a:stretch>
        </p:blipFill>
        <p:spPr>
          <a:xfrm>
            <a:off x="1026160" y="333375"/>
            <a:ext cx="10402570" cy="602297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66</a:t>
            </a:fld>
            <a:endParaRPr lang="en-US"/>
          </a:p>
        </p:txBody>
      </p:sp>
      <p:pic>
        <p:nvPicPr>
          <p:cNvPr id="2" name="Content Placeholder 1" descr="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285" y="304800"/>
            <a:ext cx="9732010" cy="605155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67</a:t>
            </a:fld>
            <a:endParaRPr lang="en-US"/>
          </a:p>
        </p:txBody>
      </p:sp>
      <p:pic>
        <p:nvPicPr>
          <p:cNvPr id="2" name="Content Placeholder 1" descr="h"/>
          <p:cNvPicPr>
            <a:picLocks noGrp="1" noChangeAspect="1"/>
          </p:cNvPicPr>
          <p:nvPr>
            <p:ph idx="1"/>
          </p:nvPr>
        </p:nvPicPr>
        <p:blipFill>
          <a:blip r:embed="rId2"/>
          <a:srcRect b="33990"/>
          <a:stretch>
            <a:fillRect/>
          </a:stretch>
        </p:blipFill>
        <p:spPr>
          <a:xfrm>
            <a:off x="962660" y="297180"/>
            <a:ext cx="10266680" cy="610616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68</a:t>
            </a:fld>
            <a:endParaRPr lang="en-US"/>
          </a:p>
        </p:txBody>
      </p:sp>
      <p:pic>
        <p:nvPicPr>
          <p:cNvPr id="2" name="Content Placeholder 1" descr="i"/>
          <p:cNvPicPr>
            <a:picLocks noGrp="1" noChangeAspect="1"/>
          </p:cNvPicPr>
          <p:nvPr>
            <p:ph idx="1"/>
          </p:nvPr>
        </p:nvPicPr>
        <p:blipFill>
          <a:blip r:embed="rId2"/>
          <a:srcRect l="995" t="2058" b="21211"/>
          <a:stretch>
            <a:fillRect/>
          </a:stretch>
        </p:blipFill>
        <p:spPr>
          <a:xfrm>
            <a:off x="727075" y="464185"/>
            <a:ext cx="10888345" cy="589216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69</a:t>
            </a:fld>
            <a:endParaRPr lang="en-US"/>
          </a:p>
        </p:txBody>
      </p:sp>
      <p:pic>
        <p:nvPicPr>
          <p:cNvPr id="2" name="Content Placeholder 1" descr="k"/>
          <p:cNvPicPr>
            <a:picLocks noGrp="1" noChangeAspect="1"/>
          </p:cNvPicPr>
          <p:nvPr>
            <p:ph idx="1"/>
          </p:nvPr>
        </p:nvPicPr>
        <p:blipFill>
          <a:blip r:embed="rId2"/>
          <a:srcRect b="33026"/>
          <a:stretch>
            <a:fillRect/>
          </a:stretch>
        </p:blipFill>
        <p:spPr>
          <a:xfrm>
            <a:off x="1135380" y="306070"/>
            <a:ext cx="9920605" cy="605028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6387" b="16650"/>
          <a:stretch>
            <a:fillRect/>
          </a:stretch>
        </p:blipFill>
        <p:spPr>
          <a:xfrm>
            <a:off x="741680" y="321945"/>
            <a:ext cx="5903595" cy="599376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7136" b="5560"/>
          <a:stretch>
            <a:fillRect/>
          </a:stretch>
        </p:blipFill>
        <p:spPr>
          <a:xfrm>
            <a:off x="6878320" y="304800"/>
            <a:ext cx="4853305" cy="59886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70</a:t>
            </a:fld>
            <a:endParaRPr lang="en-US"/>
          </a:p>
        </p:txBody>
      </p:sp>
      <p:pic>
        <p:nvPicPr>
          <p:cNvPr id="2" name="Content Placeholder 1" descr="l"/>
          <p:cNvPicPr>
            <a:picLocks noGrp="1" noChangeAspect="1"/>
          </p:cNvPicPr>
          <p:nvPr>
            <p:ph idx="1"/>
          </p:nvPr>
        </p:nvPicPr>
        <p:blipFill>
          <a:blip r:embed="rId2"/>
          <a:srcRect b="33667"/>
          <a:stretch>
            <a:fillRect/>
          </a:stretch>
        </p:blipFill>
        <p:spPr>
          <a:xfrm>
            <a:off x="1200150" y="376555"/>
            <a:ext cx="9791700" cy="597979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71</a:t>
            </a:fld>
            <a:endParaRPr lang="en-US"/>
          </a:p>
        </p:txBody>
      </p:sp>
      <p:pic>
        <p:nvPicPr>
          <p:cNvPr id="2" name="Content Placeholder 1" descr="m"/>
          <p:cNvPicPr>
            <a:picLocks noGrp="1" noChangeAspect="1"/>
          </p:cNvPicPr>
          <p:nvPr>
            <p:ph idx="1"/>
          </p:nvPr>
        </p:nvPicPr>
        <p:blipFill>
          <a:blip r:embed="rId2"/>
          <a:srcRect r="1826" b="22907"/>
          <a:stretch>
            <a:fillRect/>
          </a:stretch>
        </p:blipFill>
        <p:spPr>
          <a:xfrm>
            <a:off x="390525" y="989965"/>
            <a:ext cx="11410315" cy="471551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72</a:t>
            </a:fld>
            <a:endParaRPr lang="en-US"/>
          </a:p>
        </p:txBody>
      </p:sp>
      <p:pic>
        <p:nvPicPr>
          <p:cNvPr id="2" name="Content Placeholder 1" descr="n"/>
          <p:cNvPicPr>
            <a:picLocks noGrp="1" noChangeAspect="1"/>
          </p:cNvPicPr>
          <p:nvPr>
            <p:ph idx="1"/>
          </p:nvPr>
        </p:nvPicPr>
        <p:blipFill>
          <a:blip r:embed="rId2"/>
          <a:srcRect b="23060"/>
          <a:stretch>
            <a:fillRect/>
          </a:stretch>
        </p:blipFill>
        <p:spPr>
          <a:xfrm>
            <a:off x="447675" y="547370"/>
            <a:ext cx="11275060" cy="563753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73</a:t>
            </a:fld>
            <a:endParaRPr lang="en-US"/>
          </a:p>
        </p:txBody>
      </p:sp>
      <p:pic>
        <p:nvPicPr>
          <p:cNvPr id="2" name="Content Placeholder 1" descr="o"/>
          <p:cNvPicPr>
            <a:picLocks noGrp="1" noChangeAspect="1"/>
          </p:cNvPicPr>
          <p:nvPr>
            <p:ph idx="1"/>
          </p:nvPr>
        </p:nvPicPr>
        <p:blipFill>
          <a:blip r:embed="rId2"/>
          <a:srcRect r="922" b="22414"/>
          <a:stretch>
            <a:fillRect/>
          </a:stretch>
        </p:blipFill>
        <p:spPr>
          <a:xfrm>
            <a:off x="610235" y="465455"/>
            <a:ext cx="10923905" cy="571944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74</a:t>
            </a:fld>
            <a:endParaRPr lang="en-US"/>
          </a:p>
        </p:txBody>
      </p:sp>
      <p:pic>
        <p:nvPicPr>
          <p:cNvPr id="2" name="Content Placeholder 1" descr="ô"/>
          <p:cNvPicPr>
            <a:picLocks noGrp="1" noChangeAspect="1"/>
          </p:cNvPicPr>
          <p:nvPr>
            <p:ph idx="1"/>
          </p:nvPr>
        </p:nvPicPr>
        <p:blipFill>
          <a:blip r:embed="rId2"/>
          <a:srcRect r="897" b="21582"/>
          <a:stretch>
            <a:fillRect/>
          </a:stretch>
        </p:blipFill>
        <p:spPr>
          <a:xfrm>
            <a:off x="982133" y="508635"/>
            <a:ext cx="10774045" cy="584771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75</a:t>
            </a:fld>
            <a:endParaRPr lang="en-US"/>
          </a:p>
        </p:txBody>
      </p:sp>
      <p:pic>
        <p:nvPicPr>
          <p:cNvPr id="2" name="Content Placeholder 1" descr="ơ"/>
          <p:cNvPicPr>
            <a:picLocks noGrp="1" noChangeAspect="1"/>
          </p:cNvPicPr>
          <p:nvPr>
            <p:ph idx="1"/>
          </p:nvPr>
        </p:nvPicPr>
        <p:blipFill>
          <a:blip r:embed="rId2"/>
          <a:srcRect r="2595" b="22702"/>
          <a:stretch>
            <a:fillRect/>
          </a:stretch>
        </p:blipFill>
        <p:spPr>
          <a:xfrm>
            <a:off x="593090" y="537845"/>
            <a:ext cx="10937875" cy="575373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76</a:t>
            </a:fld>
            <a:endParaRPr lang="en-US"/>
          </a:p>
        </p:txBody>
      </p:sp>
      <p:pic>
        <p:nvPicPr>
          <p:cNvPr id="2" name="Content Placeholder 1" descr="17-25-pdf"/>
          <p:cNvPicPr>
            <a:picLocks noGrp="1" noChangeAspect="1"/>
          </p:cNvPicPr>
          <p:nvPr>
            <p:ph idx="1"/>
          </p:nvPr>
        </p:nvPicPr>
        <p:blipFill>
          <a:blip r:embed="rId2"/>
          <a:srcRect b="24718"/>
          <a:stretch>
            <a:fillRect/>
          </a:stretch>
        </p:blipFill>
        <p:spPr>
          <a:xfrm>
            <a:off x="574040" y="580390"/>
            <a:ext cx="10940415" cy="577596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77</a:t>
            </a:fld>
            <a:endParaRPr lang="en-US"/>
          </a:p>
        </p:txBody>
      </p:sp>
      <p:pic>
        <p:nvPicPr>
          <p:cNvPr id="2" name="Content Placeholder 1" descr="q"/>
          <p:cNvPicPr>
            <a:picLocks noGrp="1" noChangeAspect="1"/>
          </p:cNvPicPr>
          <p:nvPr>
            <p:ph idx="1"/>
          </p:nvPr>
        </p:nvPicPr>
        <p:blipFill>
          <a:blip r:embed="rId2"/>
          <a:srcRect b="24766"/>
          <a:stretch>
            <a:fillRect/>
          </a:stretch>
        </p:blipFill>
        <p:spPr>
          <a:xfrm>
            <a:off x="838200" y="387985"/>
            <a:ext cx="10679430" cy="596836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78</a:t>
            </a:fld>
            <a:endParaRPr lang="en-US"/>
          </a:p>
        </p:txBody>
      </p:sp>
      <p:pic>
        <p:nvPicPr>
          <p:cNvPr id="2" name="Content Placeholder 1" descr="r"/>
          <p:cNvPicPr>
            <a:picLocks noGrp="1" noChangeAspect="1"/>
          </p:cNvPicPr>
          <p:nvPr>
            <p:ph idx="1"/>
          </p:nvPr>
        </p:nvPicPr>
        <p:blipFill>
          <a:blip r:embed="rId2"/>
          <a:srcRect b="22414"/>
          <a:stretch>
            <a:fillRect/>
          </a:stretch>
        </p:blipFill>
        <p:spPr>
          <a:xfrm>
            <a:off x="838200" y="610870"/>
            <a:ext cx="10785475" cy="563562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79</a:t>
            </a:fld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l="24003" t="16416" r="35061" b="46928"/>
          <a:stretch>
            <a:fillRect/>
          </a:stretch>
        </p:blipFill>
        <p:spPr>
          <a:xfrm>
            <a:off x="487680" y="579120"/>
            <a:ext cx="11052175" cy="556768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</a:t>
            </a:fld>
            <a:endParaRPr lang="en-US"/>
          </a:p>
        </p:txBody>
      </p:sp>
      <p:pic>
        <p:nvPicPr>
          <p:cNvPr id="9" name="Content Placeholder 8" descr="z2053819000666_58adf67f7b99d0c7bfc096b015161df2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248" r="3798"/>
          <a:stretch>
            <a:fillRect/>
          </a:stretch>
        </p:blipFill>
        <p:spPr>
          <a:xfrm>
            <a:off x="196215" y="1205230"/>
            <a:ext cx="5777865" cy="448691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Content Placeholder 13" descr="z2053819001399_061ed7d90780f83cfa7188e141b7975c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988" r="2349"/>
          <a:stretch>
            <a:fillRect/>
          </a:stretch>
        </p:blipFill>
        <p:spPr>
          <a:xfrm>
            <a:off x="6010275" y="1205230"/>
            <a:ext cx="5949950" cy="448691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80</a:t>
            </a:fld>
            <a:endParaRPr lang="en-US"/>
          </a:p>
        </p:txBody>
      </p:sp>
      <p:pic>
        <p:nvPicPr>
          <p:cNvPr id="2" name="Content Placeholder 1" descr="t"/>
          <p:cNvPicPr>
            <a:picLocks noGrp="1" noChangeAspect="1"/>
          </p:cNvPicPr>
          <p:nvPr>
            <p:ph idx="1"/>
          </p:nvPr>
        </p:nvPicPr>
        <p:blipFill>
          <a:blip r:embed="rId2"/>
          <a:srcRect l="24659" t="19685" r="35440" b="41325"/>
          <a:stretch>
            <a:fillRect/>
          </a:stretch>
        </p:blipFill>
        <p:spPr>
          <a:xfrm>
            <a:off x="728980" y="455930"/>
            <a:ext cx="10733405" cy="590042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81</a:t>
            </a:fld>
            <a:endParaRPr lang="en-US"/>
          </a:p>
        </p:txBody>
      </p:sp>
      <p:pic>
        <p:nvPicPr>
          <p:cNvPr id="2" name="Content Placeholder 1" descr="u"/>
          <p:cNvPicPr>
            <a:picLocks noGrp="1" noChangeAspect="1"/>
          </p:cNvPicPr>
          <p:nvPr>
            <p:ph idx="1"/>
          </p:nvPr>
        </p:nvPicPr>
        <p:blipFill>
          <a:blip r:embed="rId2"/>
          <a:srcRect l="26146" t="13177" r="34697" b="52889"/>
          <a:stretch>
            <a:fillRect/>
          </a:stretch>
        </p:blipFill>
        <p:spPr>
          <a:xfrm>
            <a:off x="573405" y="690880"/>
            <a:ext cx="11147425" cy="543496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82</a:t>
            </a:fld>
            <a:endParaRPr lang="en-US"/>
          </a:p>
        </p:txBody>
      </p:sp>
      <p:pic>
        <p:nvPicPr>
          <p:cNvPr id="2" name="Content Placeholder 1" descr="ư"/>
          <p:cNvPicPr>
            <a:picLocks noGrp="1" noChangeAspect="1"/>
          </p:cNvPicPr>
          <p:nvPr>
            <p:ph idx="1"/>
          </p:nvPr>
        </p:nvPicPr>
        <p:blipFill>
          <a:blip r:embed="rId2"/>
          <a:srcRect b="24090"/>
          <a:stretch>
            <a:fillRect/>
          </a:stretch>
        </p:blipFill>
        <p:spPr>
          <a:xfrm>
            <a:off x="412750" y="546100"/>
            <a:ext cx="11366500" cy="554863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83</a:t>
            </a:fld>
            <a:endParaRPr lang="en-US"/>
          </a:p>
        </p:txBody>
      </p:sp>
      <p:pic>
        <p:nvPicPr>
          <p:cNvPr id="2" name="Content Placeholder 1" descr="v"/>
          <p:cNvPicPr>
            <a:picLocks noGrp="1" noChangeAspect="1"/>
          </p:cNvPicPr>
          <p:nvPr>
            <p:ph idx="1"/>
          </p:nvPr>
        </p:nvPicPr>
        <p:blipFill>
          <a:blip r:embed="rId2"/>
          <a:srcRect b="22652"/>
          <a:stretch>
            <a:fillRect/>
          </a:stretch>
        </p:blipFill>
        <p:spPr>
          <a:xfrm>
            <a:off x="556260" y="685165"/>
            <a:ext cx="11080115" cy="5487670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84</a:t>
            </a:fld>
            <a:endParaRPr lang="en-US"/>
          </a:p>
        </p:txBody>
      </p:sp>
      <p:pic>
        <p:nvPicPr>
          <p:cNvPr id="2" name="Content Placeholder 1" descr="x"/>
          <p:cNvPicPr>
            <a:picLocks noGrp="1" noChangeAspect="1"/>
          </p:cNvPicPr>
          <p:nvPr>
            <p:ph idx="1"/>
          </p:nvPr>
        </p:nvPicPr>
        <p:blipFill>
          <a:blip r:embed="rId2"/>
          <a:srcRect b="22568"/>
          <a:stretch>
            <a:fillRect/>
          </a:stretch>
        </p:blipFill>
        <p:spPr>
          <a:xfrm>
            <a:off x="604520" y="643890"/>
            <a:ext cx="10819765" cy="556577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85</a:t>
            </a:fld>
            <a:endParaRPr lang="en-US"/>
          </a:p>
        </p:txBody>
      </p:sp>
      <p:pic>
        <p:nvPicPr>
          <p:cNvPr id="2" name="Content Placeholder 1" descr="y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74650"/>
            <a:ext cx="10429240" cy="6049645"/>
          </a:xfrm>
          <a:prstGeom prst="rect">
            <a:avLst/>
          </a:prstGeom>
          <a:ln w="28575">
            <a:solidFill>
              <a:srgbClr val="CC3270"/>
            </a:solidFill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 descr="Tàu hỏa"/>
          <p:cNvPicPr/>
          <p:nvPr/>
        </p:nvPicPr>
        <p:blipFill>
          <a:blip r:embed="rId2"/>
          <a:stretch>
            <a:fillRect/>
          </a:stretch>
        </p:blipFill>
        <p:spPr>
          <a:xfrm>
            <a:off x="6238240" y="60071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Picture 6" descr="Con sóc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" y="60071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87</a:t>
            </a:fld>
            <a:endParaRPr lang="en-US"/>
          </a:p>
        </p:txBody>
      </p:sp>
      <p:pic>
        <p:nvPicPr>
          <p:cNvPr id="2" name="Picture 1" descr="Con bướm"/>
          <p:cNvPicPr/>
          <p:nvPr/>
        </p:nvPicPr>
        <p:blipFill>
          <a:blip r:embed="rId2"/>
          <a:stretch>
            <a:fillRect/>
          </a:stretch>
        </p:blipFill>
        <p:spPr>
          <a:xfrm>
            <a:off x="6329680" y="64008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Ốc sên"/>
          <p:cNvPicPr/>
          <p:nvPr/>
        </p:nvPicPr>
        <p:blipFill>
          <a:blip r:embed="rId3"/>
          <a:stretch>
            <a:fillRect/>
          </a:stretch>
        </p:blipFill>
        <p:spPr>
          <a:xfrm>
            <a:off x="469900" y="64008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88</a:t>
            </a:fld>
            <a:endParaRPr lang="en-US"/>
          </a:p>
        </p:txBody>
      </p:sp>
      <p:pic>
        <p:nvPicPr>
          <p:cNvPr id="2" name="Picture 1" descr="Trái dâu"/>
          <p:cNvPicPr/>
          <p:nvPr/>
        </p:nvPicPr>
        <p:blipFill>
          <a:blip r:embed="rId2"/>
          <a:stretch>
            <a:fillRect/>
          </a:stretch>
        </p:blipFill>
        <p:spPr>
          <a:xfrm>
            <a:off x="6370320" y="543560"/>
            <a:ext cx="548640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Trăng sao"/>
          <p:cNvPicPr/>
          <p:nvPr/>
        </p:nvPicPr>
        <p:blipFill>
          <a:blip r:embed="rId3"/>
          <a:stretch>
            <a:fillRect/>
          </a:stretch>
        </p:blipFill>
        <p:spPr>
          <a:xfrm>
            <a:off x="541020" y="553720"/>
            <a:ext cx="548640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89</a:t>
            </a:fld>
            <a:endParaRPr lang="en-US"/>
          </a:p>
        </p:txBody>
      </p:sp>
      <p:pic>
        <p:nvPicPr>
          <p:cNvPr id="2" name="Picture 1" descr="Trái dâu tím"/>
          <p:cNvPicPr/>
          <p:nvPr/>
        </p:nvPicPr>
        <p:blipFill>
          <a:blip r:embed="rId2"/>
          <a:stretch>
            <a:fillRect/>
          </a:stretch>
        </p:blipFill>
        <p:spPr>
          <a:xfrm>
            <a:off x="6258560" y="64008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Gà con"/>
          <p:cNvPicPr/>
          <p:nvPr/>
        </p:nvPicPr>
        <p:blipFill>
          <a:blip r:embed="rId3"/>
          <a:stretch>
            <a:fillRect/>
          </a:stretch>
        </p:blipFill>
        <p:spPr>
          <a:xfrm>
            <a:off x="520700" y="64008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9</a:t>
            </a:fld>
            <a:endParaRPr lang="en-US"/>
          </a:p>
        </p:txBody>
      </p:sp>
      <p:pic>
        <p:nvPicPr>
          <p:cNvPr id="14" name="Content Placeholder 13" descr="z2053819005862_1e4ebc9d6d8c6b07ef04ebe9c5c2c009"/>
          <p:cNvPicPr>
            <a:picLocks noGrp="1" noChangeAspect="1"/>
          </p:cNvPicPr>
          <p:nvPr>
            <p:ph idx="1"/>
          </p:nvPr>
        </p:nvPicPr>
        <p:blipFill>
          <a:blip r:embed="rId2"/>
          <a:srcRect t="13105"/>
          <a:stretch>
            <a:fillRect/>
          </a:stretch>
        </p:blipFill>
        <p:spPr>
          <a:xfrm>
            <a:off x="534670" y="828040"/>
            <a:ext cx="11122025" cy="5385435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90</a:t>
            </a:fld>
            <a:endParaRPr lang="en-US"/>
          </a:p>
        </p:txBody>
      </p:sp>
      <p:pic>
        <p:nvPicPr>
          <p:cNvPr id="2" name="Picture 1" descr="Con chó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80" y="707390"/>
            <a:ext cx="5583656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Con mè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707390"/>
            <a:ext cx="5583656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91</a:t>
            </a:fld>
            <a:endParaRPr lang="en-US"/>
          </a:p>
        </p:txBody>
      </p:sp>
      <p:pic>
        <p:nvPicPr>
          <p:cNvPr id="2" name="Picture 1" descr="Vịt con"/>
          <p:cNvPicPr/>
          <p:nvPr/>
        </p:nvPicPr>
        <p:blipFill>
          <a:blip r:embed="rId2"/>
          <a:stretch>
            <a:fillRect/>
          </a:stretch>
        </p:blipFill>
        <p:spPr>
          <a:xfrm>
            <a:off x="6289040" y="640080"/>
            <a:ext cx="5583656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Con cá"/>
          <p:cNvPicPr/>
          <p:nvPr/>
        </p:nvPicPr>
        <p:blipFill>
          <a:blip r:embed="rId3"/>
          <a:stretch>
            <a:fillRect/>
          </a:stretch>
        </p:blipFill>
        <p:spPr>
          <a:xfrm>
            <a:off x="459740" y="640080"/>
            <a:ext cx="5583656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92</a:t>
            </a:fld>
            <a:endParaRPr lang="en-US"/>
          </a:p>
        </p:txBody>
      </p:sp>
      <p:pic>
        <p:nvPicPr>
          <p:cNvPr id="2" name="Picture 1" descr="Con ếch"/>
          <p:cNvPicPr/>
          <p:nvPr/>
        </p:nvPicPr>
        <p:blipFill>
          <a:blip r:embed="rId2"/>
          <a:stretch>
            <a:fillRect/>
          </a:stretch>
        </p:blipFill>
        <p:spPr>
          <a:xfrm>
            <a:off x="6350000" y="65659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Bọ rùa"/>
          <p:cNvPicPr/>
          <p:nvPr/>
        </p:nvPicPr>
        <p:blipFill>
          <a:blip r:embed="rId3"/>
          <a:stretch>
            <a:fillRect/>
          </a:stretch>
        </p:blipFill>
        <p:spPr>
          <a:xfrm>
            <a:off x="556260" y="65659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93</a:t>
            </a:fld>
            <a:endParaRPr lang="en-US"/>
          </a:p>
        </p:txBody>
      </p:sp>
      <p:pic>
        <p:nvPicPr>
          <p:cNvPr id="2" name="Picture 1" descr="Búp bê"/>
          <p:cNvPicPr/>
          <p:nvPr/>
        </p:nvPicPr>
        <p:blipFill>
          <a:blip r:embed="rId2"/>
          <a:stretch>
            <a:fillRect/>
          </a:stretch>
        </p:blipFill>
        <p:spPr>
          <a:xfrm>
            <a:off x="6311900" y="585470"/>
            <a:ext cx="548640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" name="Picture 2" descr="Con cá 1"/>
          <p:cNvPicPr/>
          <p:nvPr/>
        </p:nvPicPr>
        <p:blipFill>
          <a:blip r:embed="rId3"/>
          <a:stretch>
            <a:fillRect/>
          </a:stretch>
        </p:blipFill>
        <p:spPr>
          <a:xfrm>
            <a:off x="584200" y="585470"/>
            <a:ext cx="548640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94</a:t>
            </a:fld>
            <a:endParaRPr lang="en-US"/>
          </a:p>
        </p:txBody>
      </p:sp>
      <p:pic>
        <p:nvPicPr>
          <p:cNvPr id="9" name="Picture 8" descr="Sư tử"/>
          <p:cNvPicPr/>
          <p:nvPr/>
        </p:nvPicPr>
        <p:blipFill>
          <a:blip r:embed="rId2"/>
          <a:srcRect r="2051" b="6154"/>
          <a:stretch>
            <a:fillRect/>
          </a:stretch>
        </p:blipFill>
        <p:spPr>
          <a:xfrm>
            <a:off x="6280150" y="615950"/>
            <a:ext cx="548640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0" name="Picture 9" descr="Con gấu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6270"/>
            <a:ext cx="548640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 descr="Hoa"/>
          <p:cNvPicPr/>
          <p:nvPr/>
        </p:nvPicPr>
        <p:blipFill>
          <a:blip r:embed="rId2"/>
          <a:stretch>
            <a:fillRect/>
          </a:stretch>
        </p:blipFill>
        <p:spPr>
          <a:xfrm>
            <a:off x="6309360" y="64008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Picture 6" descr="Hoa 1"/>
          <p:cNvPicPr/>
          <p:nvPr/>
        </p:nvPicPr>
        <p:blipFill>
          <a:blip r:embed="rId3"/>
          <a:stretch>
            <a:fillRect/>
          </a:stretch>
        </p:blipFill>
        <p:spPr>
          <a:xfrm>
            <a:off x="530860" y="640080"/>
            <a:ext cx="5577840" cy="557784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4324E9595961439EE7078374154663" ma:contentTypeVersion="12" ma:contentTypeDescription="Create a new document." ma:contentTypeScope="" ma:versionID="462a2ab0a8dec096dfca29bf2426927a">
  <xsd:schema xmlns:xsd="http://www.w3.org/2001/XMLSchema" xmlns:xs="http://www.w3.org/2001/XMLSchema" xmlns:p="http://schemas.microsoft.com/office/2006/metadata/properties" xmlns:ns2="2db97064-52fd-43ca-a2cd-c362d7415948" xmlns:ns3="f927e0b4-1421-4ed6-a04f-ea4050eca8e9" targetNamespace="http://schemas.microsoft.com/office/2006/metadata/properties" ma:root="true" ma:fieldsID="488810f40819167a1e5467511ba4a000" ns2:_="" ns3:_="">
    <xsd:import namespace="2db97064-52fd-43ca-a2cd-c362d7415948"/>
    <xsd:import namespace="f927e0b4-1421-4ed6-a04f-ea4050eca8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b97064-52fd-43ca-a2cd-c362d7415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7e0b4-1421-4ed6-a04f-ea4050eca8e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407255-C306-4B94-B5BA-252F80D8E4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b97064-52fd-43ca-a2cd-c362d7415948"/>
    <ds:schemaRef ds:uri="f927e0b4-1421-4ed6-a04f-ea4050eca8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317DD0-8305-4227-8647-06E13066C5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669462-3C10-48F8-B7C5-368ADAE398E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116</Words>
  <Application>Microsoft Office PowerPoint</Application>
  <PresentationFormat>Màn hình rộng</PresentationFormat>
  <Paragraphs>101</Paragraphs>
  <Slides>95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95</vt:i4>
      </vt:variant>
    </vt:vector>
  </HeadingPairs>
  <TitlesOfParts>
    <vt:vector size="99" baseType="lpstr">
      <vt:lpstr>Arial</vt:lpstr>
      <vt:lpstr>Calibri</vt:lpstr>
      <vt:lpstr>Calibri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học đồ nét</dc:title>
  <dc:creator>Trinh Nguyen</dc:creator>
  <cp:lastModifiedBy>thuydungvu117@gmail.com</cp:lastModifiedBy>
  <cp:revision>33</cp:revision>
  <dcterms:created xsi:type="dcterms:W3CDTF">2019-09-02T15:36:00Z</dcterms:created>
  <dcterms:modified xsi:type="dcterms:W3CDTF">2021-07-07T03:58:12Z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  <property fmtid="{D5CDD505-2E9C-101B-9397-08002B2CF9AE}" pid="3" name="ContentTypeId">
    <vt:lpwstr>0x010100854324E9595961439EE7078374154663</vt:lpwstr>
  </property>
</Properties>
</file>