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50B87A"/>
    <a:srgbClr val="B5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826AD-0F3E-4BE4-98DC-498F16B0930F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85E4-BF8D-4B1E-B374-D3808613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5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2641-E603-4876-AD57-ED0059A11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8ED1-A70F-4B5C-B073-2364AAB767E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A281-20C2-4093-869B-E7F00FE8C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C3FCA-1469-4EF7-8BD1-7E0577CAD3C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FD9B-DF76-4B12-A396-77573B9BFE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65EE-37F5-4ACD-A7E4-3C2FCC40B5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30CF-D4E8-44F2-B113-885A7CBF0E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3676-6AB0-422D-B822-D199435CA44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5D7D-E58E-449D-912F-0240A6B12C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C958-AF12-4822-A25D-80376157443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F567-A465-41ED-B24B-DED23878F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A217-E3F1-4362-8FDB-E9580EDF9A4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2660-6F8A-48CD-9662-49F9E3210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F99E-0744-4D6D-BB7B-958C5A83EE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F493-C8DD-4E45-9459-A23B104AAE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0EAD-F2DC-442B-A042-02FD75BE240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6DE6-AC0C-463D-A1DF-BF1764C441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FC57-07FF-41AB-9DF3-D84BEBE1EB6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0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FA0C-62AF-4AB8-A702-AB402A2FAC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D414-20C2-49C2-843B-14E58CF8266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592B-C179-45DA-9D4D-460341654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8707-A41D-4CF6-B8DC-7FBC2A7325B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AB93C1-71C7-4C3B-91F2-53DC26D892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612959-D2D3-486A-88DB-BBF02890BCF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image" Target="../media/image13.jp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5" Type="http://schemas.openxmlformats.org/officeDocument/2006/relationships/image" Target="../media/image15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5" Type="http://schemas.openxmlformats.org/officeDocument/2006/relationships/image" Target="../media/image15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825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47361-FA60-4617-A645-C0B4D0D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2DC2-6EA2-45B0-A870-3545F452B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32D1A-6E66-4D4F-8404-D3D79CE62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782F2-4746-432D-AD22-D27AD8723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796C8-B363-4567-8B67-907652DAF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064032-DD72-4C1F-A7FC-5E8F7D09C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72DF3-91D3-4B76-AF5E-B442305E8A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543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47361-FA60-4617-A645-C0B4D0D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2DC2-6EA2-45B0-A870-3545F452B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32D1A-6E66-4D4F-8404-D3D79CE62E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151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02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156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68BF0F8-3B59-458D-8EA1-E5DBFC5A6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2"/>
          <a:stretch/>
        </p:blipFill>
        <p:spPr>
          <a:xfrm>
            <a:off x="0" y="0"/>
            <a:ext cx="120797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9951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3796C8-B363-4567-8B67-907652DAF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97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2C304DB-08CB-44C2-8600-8BEDD6B69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1870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47361-FA60-4617-A645-C0B4D0D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2DC2-6EA2-45B0-A870-3545F452B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32D1A-6E66-4D4F-8404-D3D79CE62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782F2-4746-432D-AD22-D27AD8723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796C8-B363-4567-8B67-907652DAF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064032-DD72-4C1F-A7FC-5E8F7D09C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72DF3-91D3-4B76-AF5E-B442305E8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6D1BE5-883F-43EB-9C8F-AD98103E2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6CCABF-AF1C-4334-A221-31ED431491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65E82A-CA81-4181-A803-2BDC3F0E0A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8BF0F8-3B59-458D-8EA1-E5DBFC5A6A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217704-BF99-45FA-9E56-3E5D6D4EB1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E63982-B9D7-4D82-965A-72BCE8E20F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121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47361-FA60-4617-A645-C0B4D0D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2DC2-6EA2-45B0-A870-3545F452B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32D1A-6E66-4D4F-8404-D3D79CE62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782F2-4746-432D-AD22-D27AD8723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796C8-B363-4567-8B67-907652DAF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064032-DD72-4C1F-A7FC-5E8F7D09C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72DF3-91D3-4B76-AF5E-B442305E8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6D1BE5-883F-43EB-9C8F-AD98103E2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6CCABF-AF1C-4334-A221-31ED431491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65E82A-CA81-4181-A803-2BDC3F0E0A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8BF0F8-3B59-458D-8EA1-E5DBFC5A6A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217704-BF99-45FA-9E56-3E5D6D4EB1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105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74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EB2E-2B25-488F-BA10-FA5F6945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D29A0-5983-4CA8-A1C0-FCD3E71FC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47361-FA60-4617-A645-C0B4D0DA4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2DC2-6EA2-45B0-A870-3545F452B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32D1A-6E66-4D4F-8404-D3D79CE62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782F2-4746-432D-AD22-D27AD87238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796C8-B363-4567-8B67-907652DAF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064032-DD72-4C1F-A7FC-5E8F7D09CA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B72DF3-91D3-4B76-AF5E-B442305E8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6D1BE5-883F-43EB-9C8F-AD98103E2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6CCABF-AF1C-4334-A221-31ED431491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492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AN DƯƠNG TRƯỜNG MẦM NON ĐẶNG CƯƠNG</dc:title>
  <dc:creator>Hoang Nam</dc:creator>
  <cp:lastModifiedBy>ADMIN</cp:lastModifiedBy>
  <cp:revision>68</cp:revision>
  <dcterms:created xsi:type="dcterms:W3CDTF">2022-05-24T15:40:24Z</dcterms:created>
  <dcterms:modified xsi:type="dcterms:W3CDTF">2024-01-28T14:27:41Z</dcterms:modified>
</cp:coreProperties>
</file>