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media46.wav" ContentType="audio/x-wav"/>
  <Override PartName="/ppt/media/media51.wav" ContentType="audio/x-wav"/>
  <Override PartName="/ppt/media/media53.wav" ContentType="audio/x-wav"/>
  <Override PartName="/ppt/media/audio2.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60" r:id="rId2"/>
    <p:sldId id="282" r:id="rId3"/>
    <p:sldId id="256" r:id="rId4"/>
    <p:sldId id="258" r:id="rId5"/>
    <p:sldId id="263" r:id="rId6"/>
    <p:sldId id="262" r:id="rId7"/>
    <p:sldId id="268" r:id="rId8"/>
    <p:sldId id="267" r:id="rId9"/>
    <p:sldId id="270" r:id="rId10"/>
    <p:sldId id="276" r:id="rId11"/>
    <p:sldId id="277" r:id="rId12"/>
    <p:sldId id="278" r:id="rId13"/>
    <p:sldId id="279" r:id="rId14"/>
    <p:sldId id="280" r:id="rId15"/>
    <p:sldId id="285" r:id="rId16"/>
    <p:sldId id="261" r:id="rId17"/>
    <p:sldId id="286" r:id="rId18"/>
    <p:sldId id="287" r:id="rId19"/>
    <p:sldId id="288" r:id="rId20"/>
    <p:sldId id="264" r:id="rId21"/>
  </p:sldIdLst>
  <p:sldSz cx="9144000" cy="6858000" type="screen4x3"/>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p:cViewPr varScale="1">
        <p:scale>
          <a:sx n="79" d="100"/>
          <a:sy n="79" d="100"/>
        </p:scale>
        <p:origin x="1598"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531F05-EA5A-44D5-BB09-6B2DFE4BB162}" type="datetimeFigureOut">
              <a:rPr lang="en-US" smtClean="0"/>
              <a:t>27/2/2024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ADE5CE-39BB-4B1D-B04A-F7B7ECEDE4D4}" type="slidenum">
              <a:rPr lang="en-US" smtClean="0"/>
              <a:t>‹#›</a:t>
            </a:fld>
            <a:endParaRPr lang="en-US"/>
          </a:p>
        </p:txBody>
      </p:sp>
    </p:spTree>
    <p:extLst>
      <p:ext uri="{BB962C8B-B14F-4D97-AF65-F5344CB8AC3E}">
        <p14:creationId xmlns:p14="http://schemas.microsoft.com/office/powerpoint/2010/main" val="4087324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ADE5CE-39BB-4B1D-B04A-F7B7ECEDE4D4}" type="slidenum">
              <a:rPr lang="en-US" smtClean="0"/>
              <a:t>4</a:t>
            </a:fld>
            <a:endParaRPr lang="en-US"/>
          </a:p>
        </p:txBody>
      </p:sp>
    </p:spTree>
    <p:extLst>
      <p:ext uri="{BB962C8B-B14F-4D97-AF65-F5344CB8AC3E}">
        <p14:creationId xmlns:p14="http://schemas.microsoft.com/office/powerpoint/2010/main" val="725552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ADE5CE-39BB-4B1D-B04A-F7B7ECEDE4D4}" type="slidenum">
              <a:rPr lang="en-US" smtClean="0"/>
              <a:t>8</a:t>
            </a:fld>
            <a:endParaRPr lang="en-US"/>
          </a:p>
        </p:txBody>
      </p:sp>
    </p:spTree>
    <p:extLst>
      <p:ext uri="{BB962C8B-B14F-4D97-AF65-F5344CB8AC3E}">
        <p14:creationId xmlns:p14="http://schemas.microsoft.com/office/powerpoint/2010/main" val="3511656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ADE5CE-39BB-4B1D-B04A-F7B7ECEDE4D4}" type="slidenum">
              <a:rPr lang="en-US" smtClean="0"/>
              <a:t>10</a:t>
            </a:fld>
            <a:endParaRPr lang="en-US"/>
          </a:p>
        </p:txBody>
      </p:sp>
    </p:spTree>
    <p:extLst>
      <p:ext uri="{BB962C8B-B14F-4D97-AF65-F5344CB8AC3E}">
        <p14:creationId xmlns:p14="http://schemas.microsoft.com/office/powerpoint/2010/main" val="686660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ADE5CE-39BB-4B1D-B04A-F7B7ECEDE4D4}" type="slidenum">
              <a:rPr lang="en-US" smtClean="0"/>
              <a:t>11</a:t>
            </a:fld>
            <a:endParaRPr lang="en-US"/>
          </a:p>
        </p:txBody>
      </p:sp>
    </p:spTree>
    <p:extLst>
      <p:ext uri="{BB962C8B-B14F-4D97-AF65-F5344CB8AC3E}">
        <p14:creationId xmlns:p14="http://schemas.microsoft.com/office/powerpoint/2010/main" val="2421188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ADE5CE-39BB-4B1D-B04A-F7B7ECEDE4D4}" type="slidenum">
              <a:rPr lang="en-US" smtClean="0"/>
              <a:t>12</a:t>
            </a:fld>
            <a:endParaRPr lang="en-US"/>
          </a:p>
        </p:txBody>
      </p:sp>
    </p:spTree>
    <p:extLst>
      <p:ext uri="{BB962C8B-B14F-4D97-AF65-F5344CB8AC3E}">
        <p14:creationId xmlns:p14="http://schemas.microsoft.com/office/powerpoint/2010/main" val="1705654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ADE5CE-39BB-4B1D-B04A-F7B7ECEDE4D4}" type="slidenum">
              <a:rPr lang="en-US" smtClean="0"/>
              <a:t>13</a:t>
            </a:fld>
            <a:endParaRPr lang="en-US"/>
          </a:p>
        </p:txBody>
      </p:sp>
    </p:spTree>
    <p:extLst>
      <p:ext uri="{BB962C8B-B14F-4D97-AF65-F5344CB8AC3E}">
        <p14:creationId xmlns:p14="http://schemas.microsoft.com/office/powerpoint/2010/main" val="1554048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47E7081-8707-412C-B65A-978F655C87C8}" type="datetimeFigureOut">
              <a:rPr lang="en-US" smtClean="0"/>
              <a:t>27/2/2024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A921AC-473C-4DBE-B6DD-1B82D007629F}" type="slidenum">
              <a:rPr lang="en-US" smtClean="0"/>
              <a:t>‹#›</a:t>
            </a:fld>
            <a:endParaRPr lang="en-US"/>
          </a:p>
        </p:txBody>
      </p:sp>
    </p:spTree>
    <p:extLst>
      <p:ext uri="{BB962C8B-B14F-4D97-AF65-F5344CB8AC3E}">
        <p14:creationId xmlns:p14="http://schemas.microsoft.com/office/powerpoint/2010/main" val="2659410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7E7081-8707-412C-B65A-978F655C87C8}" type="datetimeFigureOut">
              <a:rPr lang="en-US" smtClean="0"/>
              <a:t>27/2/2024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A921AC-473C-4DBE-B6DD-1B82D007629F}" type="slidenum">
              <a:rPr lang="en-US" smtClean="0"/>
              <a:t>‹#›</a:t>
            </a:fld>
            <a:endParaRPr lang="en-US"/>
          </a:p>
        </p:txBody>
      </p:sp>
    </p:spTree>
    <p:extLst>
      <p:ext uri="{BB962C8B-B14F-4D97-AF65-F5344CB8AC3E}">
        <p14:creationId xmlns:p14="http://schemas.microsoft.com/office/powerpoint/2010/main" val="1401437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7E7081-8707-412C-B65A-978F655C87C8}" type="datetimeFigureOut">
              <a:rPr lang="en-US" smtClean="0"/>
              <a:t>27/2/2024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A921AC-473C-4DBE-B6DD-1B82D007629F}" type="slidenum">
              <a:rPr lang="en-US" smtClean="0"/>
              <a:t>‹#›</a:t>
            </a:fld>
            <a:endParaRPr lang="en-US"/>
          </a:p>
        </p:txBody>
      </p:sp>
    </p:spTree>
    <p:extLst>
      <p:ext uri="{BB962C8B-B14F-4D97-AF65-F5344CB8AC3E}">
        <p14:creationId xmlns:p14="http://schemas.microsoft.com/office/powerpoint/2010/main" val="4155450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7E7081-8707-412C-B65A-978F655C87C8}" type="datetimeFigureOut">
              <a:rPr lang="en-US" smtClean="0"/>
              <a:t>27/2/2024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A921AC-473C-4DBE-B6DD-1B82D007629F}" type="slidenum">
              <a:rPr lang="en-US" smtClean="0"/>
              <a:t>‹#›</a:t>
            </a:fld>
            <a:endParaRPr lang="en-US"/>
          </a:p>
        </p:txBody>
      </p:sp>
    </p:spTree>
    <p:extLst>
      <p:ext uri="{BB962C8B-B14F-4D97-AF65-F5344CB8AC3E}">
        <p14:creationId xmlns:p14="http://schemas.microsoft.com/office/powerpoint/2010/main" val="3778457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7E7081-8707-412C-B65A-978F655C87C8}" type="datetimeFigureOut">
              <a:rPr lang="en-US" smtClean="0"/>
              <a:t>27/2/2024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A921AC-473C-4DBE-B6DD-1B82D007629F}" type="slidenum">
              <a:rPr lang="en-US" smtClean="0"/>
              <a:t>‹#›</a:t>
            </a:fld>
            <a:endParaRPr lang="en-US"/>
          </a:p>
        </p:txBody>
      </p:sp>
    </p:spTree>
    <p:extLst>
      <p:ext uri="{BB962C8B-B14F-4D97-AF65-F5344CB8AC3E}">
        <p14:creationId xmlns:p14="http://schemas.microsoft.com/office/powerpoint/2010/main" val="899003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47E7081-8707-412C-B65A-978F655C87C8}" type="datetimeFigureOut">
              <a:rPr lang="en-US" smtClean="0"/>
              <a:t>27/2/2024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A921AC-473C-4DBE-B6DD-1B82D007629F}" type="slidenum">
              <a:rPr lang="en-US" smtClean="0"/>
              <a:t>‹#›</a:t>
            </a:fld>
            <a:endParaRPr lang="en-US"/>
          </a:p>
        </p:txBody>
      </p:sp>
    </p:spTree>
    <p:extLst>
      <p:ext uri="{BB962C8B-B14F-4D97-AF65-F5344CB8AC3E}">
        <p14:creationId xmlns:p14="http://schemas.microsoft.com/office/powerpoint/2010/main" val="2535215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47E7081-8707-412C-B65A-978F655C87C8}" type="datetimeFigureOut">
              <a:rPr lang="en-US" smtClean="0"/>
              <a:t>27/2/2024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A921AC-473C-4DBE-B6DD-1B82D007629F}" type="slidenum">
              <a:rPr lang="en-US" smtClean="0"/>
              <a:t>‹#›</a:t>
            </a:fld>
            <a:endParaRPr lang="en-US"/>
          </a:p>
        </p:txBody>
      </p:sp>
    </p:spTree>
    <p:extLst>
      <p:ext uri="{BB962C8B-B14F-4D97-AF65-F5344CB8AC3E}">
        <p14:creationId xmlns:p14="http://schemas.microsoft.com/office/powerpoint/2010/main" val="3507107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47E7081-8707-412C-B65A-978F655C87C8}" type="datetimeFigureOut">
              <a:rPr lang="en-US" smtClean="0"/>
              <a:t>27/2/2024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A921AC-473C-4DBE-B6DD-1B82D007629F}" type="slidenum">
              <a:rPr lang="en-US" smtClean="0"/>
              <a:t>‹#›</a:t>
            </a:fld>
            <a:endParaRPr lang="en-US"/>
          </a:p>
        </p:txBody>
      </p:sp>
    </p:spTree>
    <p:extLst>
      <p:ext uri="{BB962C8B-B14F-4D97-AF65-F5344CB8AC3E}">
        <p14:creationId xmlns:p14="http://schemas.microsoft.com/office/powerpoint/2010/main" val="3248602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7E7081-8707-412C-B65A-978F655C87C8}" type="datetimeFigureOut">
              <a:rPr lang="en-US" smtClean="0"/>
              <a:t>27/2/2024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A921AC-473C-4DBE-B6DD-1B82D007629F}" type="slidenum">
              <a:rPr lang="en-US" smtClean="0"/>
              <a:t>‹#›</a:t>
            </a:fld>
            <a:endParaRPr lang="en-US"/>
          </a:p>
        </p:txBody>
      </p:sp>
    </p:spTree>
    <p:extLst>
      <p:ext uri="{BB962C8B-B14F-4D97-AF65-F5344CB8AC3E}">
        <p14:creationId xmlns:p14="http://schemas.microsoft.com/office/powerpoint/2010/main" val="3024306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7E7081-8707-412C-B65A-978F655C87C8}" type="datetimeFigureOut">
              <a:rPr lang="en-US" smtClean="0"/>
              <a:t>27/2/2024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A921AC-473C-4DBE-B6DD-1B82D007629F}" type="slidenum">
              <a:rPr lang="en-US" smtClean="0"/>
              <a:t>‹#›</a:t>
            </a:fld>
            <a:endParaRPr lang="en-US"/>
          </a:p>
        </p:txBody>
      </p:sp>
    </p:spTree>
    <p:extLst>
      <p:ext uri="{BB962C8B-B14F-4D97-AF65-F5344CB8AC3E}">
        <p14:creationId xmlns:p14="http://schemas.microsoft.com/office/powerpoint/2010/main" val="1996760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7E7081-8707-412C-B65A-978F655C87C8}" type="datetimeFigureOut">
              <a:rPr lang="en-US" smtClean="0"/>
              <a:t>27/2/2024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A921AC-473C-4DBE-B6DD-1B82D007629F}" type="slidenum">
              <a:rPr lang="en-US" smtClean="0"/>
              <a:t>‹#›</a:t>
            </a:fld>
            <a:endParaRPr lang="en-US"/>
          </a:p>
        </p:txBody>
      </p:sp>
    </p:spTree>
    <p:extLst>
      <p:ext uri="{BB962C8B-B14F-4D97-AF65-F5344CB8AC3E}">
        <p14:creationId xmlns:p14="http://schemas.microsoft.com/office/powerpoint/2010/main" val="1221244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7E7081-8707-412C-B65A-978F655C87C8}" type="datetimeFigureOut">
              <a:rPr lang="en-US" smtClean="0"/>
              <a:t>27/2/2024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A921AC-473C-4DBE-B6DD-1B82D007629F}" type="slidenum">
              <a:rPr lang="en-US" smtClean="0"/>
              <a:t>‹#›</a:t>
            </a:fld>
            <a:endParaRPr lang="en-US"/>
          </a:p>
        </p:txBody>
      </p:sp>
    </p:spTree>
    <p:extLst>
      <p:ext uri="{BB962C8B-B14F-4D97-AF65-F5344CB8AC3E}">
        <p14:creationId xmlns:p14="http://schemas.microsoft.com/office/powerpoint/2010/main" val="2041502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3"/><Relationship Id="rId7" Type="http://schemas.openxmlformats.org/officeDocument/2006/relationships/slide" Target="slide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audio" Target="../media/media27.mp3"/><Relationship Id="rId13" Type="http://schemas.openxmlformats.org/officeDocument/2006/relationships/image" Target="../media/image12.jpeg"/><Relationship Id="rId18" Type="http://schemas.openxmlformats.org/officeDocument/2006/relationships/image" Target="../media/image3.png"/><Relationship Id="rId3" Type="http://schemas.openxmlformats.org/officeDocument/2006/relationships/audio" Target="NULL" TargetMode="External"/><Relationship Id="rId7" Type="http://schemas.microsoft.com/office/2007/relationships/media" Target="../media/media27.mp3"/><Relationship Id="rId12" Type="http://schemas.openxmlformats.org/officeDocument/2006/relationships/notesSlide" Target="../notesSlides/notesSlide3.xml"/><Relationship Id="rId17" Type="http://schemas.openxmlformats.org/officeDocument/2006/relationships/image" Target="../media/image39.png"/><Relationship Id="rId2" Type="http://schemas.openxmlformats.org/officeDocument/2006/relationships/audio" Target="../media/media30.mp3"/><Relationship Id="rId16" Type="http://schemas.openxmlformats.org/officeDocument/2006/relationships/image" Target="../media/image38.jpg"/><Relationship Id="rId1" Type="http://schemas.microsoft.com/office/2007/relationships/media" Target="../media/media30.mp3"/><Relationship Id="rId6" Type="http://schemas.openxmlformats.org/officeDocument/2006/relationships/audio" Target="../media/media9.mp3"/><Relationship Id="rId11" Type="http://schemas.openxmlformats.org/officeDocument/2006/relationships/slideLayout" Target="../slideLayouts/slideLayout2.xml"/><Relationship Id="rId5" Type="http://schemas.microsoft.com/office/2007/relationships/media" Target="../media/media9.mp3"/><Relationship Id="rId15" Type="http://schemas.openxmlformats.org/officeDocument/2006/relationships/image" Target="../media/image37.jpeg"/><Relationship Id="rId10" Type="http://schemas.openxmlformats.org/officeDocument/2006/relationships/audio" Target="../media/media31.mp3"/><Relationship Id="rId4" Type="http://schemas.microsoft.com/office/2007/relationships/media" Target="../media/media17.mp3"/><Relationship Id="rId9" Type="http://schemas.microsoft.com/office/2007/relationships/media" Target="../media/media31.mp3"/><Relationship Id="rId14" Type="http://schemas.openxmlformats.org/officeDocument/2006/relationships/image" Target="../media/image36.jpeg"/></Relationships>
</file>

<file path=ppt/slides/_rels/slide11.xml.rels><?xml version="1.0" encoding="UTF-8" standalone="yes"?>
<Relationships xmlns="http://schemas.openxmlformats.org/package/2006/relationships"><Relationship Id="rId8" Type="http://schemas.openxmlformats.org/officeDocument/2006/relationships/audio" Target="../media/media8.mp3"/><Relationship Id="rId13" Type="http://schemas.openxmlformats.org/officeDocument/2006/relationships/slideLayout" Target="../slideLayouts/slideLayout2.xml"/><Relationship Id="rId18" Type="http://schemas.openxmlformats.org/officeDocument/2006/relationships/image" Target="../media/image40.jpeg"/><Relationship Id="rId3" Type="http://schemas.microsoft.com/office/2007/relationships/media" Target="../media/media33.mp3"/><Relationship Id="rId7" Type="http://schemas.microsoft.com/office/2007/relationships/media" Target="../media/media8.mp3"/><Relationship Id="rId12" Type="http://schemas.openxmlformats.org/officeDocument/2006/relationships/audio" Target="../media/media35.mp3"/><Relationship Id="rId17" Type="http://schemas.openxmlformats.org/officeDocument/2006/relationships/image" Target="../media/image3.png"/><Relationship Id="rId2" Type="http://schemas.openxmlformats.org/officeDocument/2006/relationships/audio" Target="../media/media32.mp3"/><Relationship Id="rId16" Type="http://schemas.openxmlformats.org/officeDocument/2006/relationships/image" Target="../media/image38.jpg"/><Relationship Id="rId20" Type="http://schemas.openxmlformats.org/officeDocument/2006/relationships/image" Target="../media/image42.jpg"/><Relationship Id="rId1" Type="http://schemas.microsoft.com/office/2007/relationships/media" Target="../media/media32.mp3"/><Relationship Id="rId6" Type="http://schemas.openxmlformats.org/officeDocument/2006/relationships/audio" Target="../media/media34.mp3"/><Relationship Id="rId11" Type="http://schemas.microsoft.com/office/2007/relationships/media" Target="../media/media35.mp3"/><Relationship Id="rId5" Type="http://schemas.microsoft.com/office/2007/relationships/media" Target="../media/media34.mp3"/><Relationship Id="rId15" Type="http://schemas.openxmlformats.org/officeDocument/2006/relationships/image" Target="../media/image12.jpeg"/><Relationship Id="rId10" Type="http://schemas.microsoft.com/office/2007/relationships/media" Target="../media/media7.mp3"/><Relationship Id="rId19" Type="http://schemas.openxmlformats.org/officeDocument/2006/relationships/image" Target="../media/image41.png"/><Relationship Id="rId4" Type="http://schemas.openxmlformats.org/officeDocument/2006/relationships/audio" Target="../media/media33.mp3"/><Relationship Id="rId9" Type="http://schemas.openxmlformats.org/officeDocument/2006/relationships/audio" Target="NULL" TargetMode="External"/><Relationship Id="rId1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8" Type="http://schemas.microsoft.com/office/2007/relationships/media" Target="../media/media17.mp3"/><Relationship Id="rId13" Type="http://schemas.openxmlformats.org/officeDocument/2006/relationships/slideLayout" Target="../slideLayouts/slideLayout2.xml"/><Relationship Id="rId18" Type="http://schemas.openxmlformats.org/officeDocument/2006/relationships/image" Target="../media/image38.jpg"/><Relationship Id="rId3" Type="http://schemas.microsoft.com/office/2007/relationships/media" Target="../media/media37.mp3"/><Relationship Id="rId21" Type="http://schemas.openxmlformats.org/officeDocument/2006/relationships/image" Target="../media/image39.png"/><Relationship Id="rId7" Type="http://schemas.openxmlformats.org/officeDocument/2006/relationships/audio" Target="NULL" TargetMode="External"/><Relationship Id="rId12" Type="http://schemas.openxmlformats.org/officeDocument/2006/relationships/audio" Target="../media/media38.mp3"/><Relationship Id="rId17" Type="http://schemas.openxmlformats.org/officeDocument/2006/relationships/image" Target="../media/image44.jpeg"/><Relationship Id="rId2" Type="http://schemas.openxmlformats.org/officeDocument/2006/relationships/audio" Target="../media/media36.mp3"/><Relationship Id="rId16" Type="http://schemas.openxmlformats.org/officeDocument/2006/relationships/image" Target="../media/image43.jpeg"/><Relationship Id="rId20" Type="http://schemas.openxmlformats.org/officeDocument/2006/relationships/image" Target="../media/image3.png"/><Relationship Id="rId1" Type="http://schemas.microsoft.com/office/2007/relationships/media" Target="../media/media36.mp3"/><Relationship Id="rId6" Type="http://schemas.openxmlformats.org/officeDocument/2006/relationships/audio" Target="../media/media34.mp3"/><Relationship Id="rId11" Type="http://schemas.microsoft.com/office/2007/relationships/media" Target="../media/media38.mp3"/><Relationship Id="rId5" Type="http://schemas.microsoft.com/office/2007/relationships/media" Target="../media/media34.mp3"/><Relationship Id="rId15" Type="http://schemas.openxmlformats.org/officeDocument/2006/relationships/image" Target="../media/image12.jpeg"/><Relationship Id="rId10" Type="http://schemas.openxmlformats.org/officeDocument/2006/relationships/audio" Target="../media/media8.mp3"/><Relationship Id="rId19" Type="http://schemas.openxmlformats.org/officeDocument/2006/relationships/image" Target="../media/image2.png"/><Relationship Id="rId4" Type="http://schemas.openxmlformats.org/officeDocument/2006/relationships/audio" Target="../media/media37.mp3"/><Relationship Id="rId9" Type="http://schemas.microsoft.com/office/2007/relationships/media" Target="../media/media8.mp3"/><Relationship Id="rId1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8" Type="http://schemas.openxmlformats.org/officeDocument/2006/relationships/audio" Target="../media/media17.mp3"/><Relationship Id="rId13" Type="http://schemas.openxmlformats.org/officeDocument/2006/relationships/slideLayout" Target="../slideLayouts/slideLayout2.xml"/><Relationship Id="rId18" Type="http://schemas.openxmlformats.org/officeDocument/2006/relationships/image" Target="../media/image38.jpg"/><Relationship Id="rId3" Type="http://schemas.microsoft.com/office/2007/relationships/media" Target="../media/media37.mp3"/><Relationship Id="rId7" Type="http://schemas.microsoft.com/office/2007/relationships/media" Target="../media/media17.mp3"/><Relationship Id="rId12" Type="http://schemas.openxmlformats.org/officeDocument/2006/relationships/audio" Target="../media/media41.mp3"/><Relationship Id="rId17" Type="http://schemas.openxmlformats.org/officeDocument/2006/relationships/image" Target="../media/image46.jpeg"/><Relationship Id="rId2" Type="http://schemas.openxmlformats.org/officeDocument/2006/relationships/audio" Target="../media/media39.mp3"/><Relationship Id="rId16" Type="http://schemas.openxmlformats.org/officeDocument/2006/relationships/image" Target="../media/image45.jpeg"/><Relationship Id="rId20" Type="http://schemas.openxmlformats.org/officeDocument/2006/relationships/image" Target="../media/image2.png"/><Relationship Id="rId1" Type="http://schemas.microsoft.com/office/2007/relationships/media" Target="../media/media39.mp3"/><Relationship Id="rId6" Type="http://schemas.openxmlformats.org/officeDocument/2006/relationships/audio" Target="../media/media40.mp3"/><Relationship Id="rId11" Type="http://schemas.microsoft.com/office/2007/relationships/media" Target="../media/media41.mp3"/><Relationship Id="rId5" Type="http://schemas.microsoft.com/office/2007/relationships/media" Target="../media/media40.mp3"/><Relationship Id="rId15" Type="http://schemas.openxmlformats.org/officeDocument/2006/relationships/image" Target="../media/image12.jpeg"/><Relationship Id="rId10" Type="http://schemas.openxmlformats.org/officeDocument/2006/relationships/audio" Target="../media/media9.mp3"/><Relationship Id="rId19" Type="http://schemas.openxmlformats.org/officeDocument/2006/relationships/image" Target="../media/image3.png"/><Relationship Id="rId4" Type="http://schemas.openxmlformats.org/officeDocument/2006/relationships/audio" Target="../media/media37.mp3"/><Relationship Id="rId9" Type="http://schemas.microsoft.com/office/2007/relationships/media" Target="../media/media9.mp3"/><Relationship Id="rId1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8" Type="http://schemas.openxmlformats.org/officeDocument/2006/relationships/audio" Target="../media/media27.mp3"/><Relationship Id="rId13" Type="http://schemas.openxmlformats.org/officeDocument/2006/relationships/audio" Target="NULL" TargetMode="External"/><Relationship Id="rId18" Type="http://schemas.openxmlformats.org/officeDocument/2006/relationships/image" Target="../media/image47.png"/><Relationship Id="rId3" Type="http://schemas.microsoft.com/office/2007/relationships/media" Target="../media/media8.mp3"/><Relationship Id="rId21" Type="http://schemas.openxmlformats.org/officeDocument/2006/relationships/image" Target="../media/image2.png"/><Relationship Id="rId7" Type="http://schemas.microsoft.com/office/2007/relationships/media" Target="../media/media27.mp3"/><Relationship Id="rId12" Type="http://schemas.openxmlformats.org/officeDocument/2006/relationships/audio" Target="../media/media43.mp3"/><Relationship Id="rId17" Type="http://schemas.openxmlformats.org/officeDocument/2006/relationships/image" Target="../media/image12.jpeg"/><Relationship Id="rId2" Type="http://schemas.openxmlformats.org/officeDocument/2006/relationships/audio" Target="../media/media7.mp3"/><Relationship Id="rId16" Type="http://schemas.openxmlformats.org/officeDocument/2006/relationships/slideLayout" Target="../slideLayouts/slideLayout2.xml"/><Relationship Id="rId20" Type="http://schemas.openxmlformats.org/officeDocument/2006/relationships/image" Target="../media/image49.png"/><Relationship Id="rId1" Type="http://schemas.microsoft.com/office/2007/relationships/media" Target="../media/media7.mp3"/><Relationship Id="rId6" Type="http://schemas.openxmlformats.org/officeDocument/2006/relationships/audio" Target="../media/media22.mp3"/><Relationship Id="rId11" Type="http://schemas.microsoft.com/office/2007/relationships/media" Target="../media/media43.mp3"/><Relationship Id="rId24" Type="http://schemas.openxmlformats.org/officeDocument/2006/relationships/image" Target="../media/image3.png"/><Relationship Id="rId5" Type="http://schemas.microsoft.com/office/2007/relationships/media" Target="../media/media22.mp3"/><Relationship Id="rId15" Type="http://schemas.openxmlformats.org/officeDocument/2006/relationships/audio" Target="../media/media44.mp3"/><Relationship Id="rId23" Type="http://schemas.openxmlformats.org/officeDocument/2006/relationships/image" Target="../media/image8.png"/><Relationship Id="rId10" Type="http://schemas.openxmlformats.org/officeDocument/2006/relationships/audio" Target="../media/media42.mp3"/><Relationship Id="rId19" Type="http://schemas.openxmlformats.org/officeDocument/2006/relationships/image" Target="../media/image48.png"/><Relationship Id="rId4" Type="http://schemas.openxmlformats.org/officeDocument/2006/relationships/audio" Target="../media/media8.mp3"/><Relationship Id="rId9" Type="http://schemas.microsoft.com/office/2007/relationships/media" Target="../media/media42.mp3"/><Relationship Id="rId14" Type="http://schemas.microsoft.com/office/2007/relationships/media" Target="../media/media44.mp3"/><Relationship Id="rId22" Type="http://schemas.openxmlformats.org/officeDocument/2006/relationships/image" Target="../media/image50.jpg"/></Relationships>
</file>

<file path=ppt/slides/_rels/slide15.xml.rels><?xml version="1.0" encoding="UTF-8" standalone="yes"?>
<Relationships xmlns="http://schemas.openxmlformats.org/package/2006/relationships"><Relationship Id="rId3" Type="http://schemas.microsoft.com/office/2007/relationships/media" Target="../media/media46.wav"/><Relationship Id="rId7" Type="http://schemas.openxmlformats.org/officeDocument/2006/relationships/image" Target="../media/image52.png"/><Relationship Id="rId2" Type="http://schemas.microsoft.com/office/2007/relationships/media" Target="../media/media45.mp3"/><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51.png"/><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audio" Target="../media/media50.m4a"/><Relationship Id="rId13" Type="http://schemas.openxmlformats.org/officeDocument/2006/relationships/image" Target="../media/image54.jpeg"/><Relationship Id="rId18" Type="http://schemas.openxmlformats.org/officeDocument/2006/relationships/image" Target="../media/image57.jpeg"/><Relationship Id="rId3" Type="http://schemas.microsoft.com/office/2007/relationships/media" Target="../media/media48.m4a"/><Relationship Id="rId7" Type="http://schemas.microsoft.com/office/2007/relationships/media" Target="../media/media50.m4a"/><Relationship Id="rId12" Type="http://schemas.openxmlformats.org/officeDocument/2006/relationships/image" Target="../media/image53.jpeg"/><Relationship Id="rId17" Type="http://schemas.openxmlformats.org/officeDocument/2006/relationships/image" Target="../media/image52.png"/><Relationship Id="rId2" Type="http://schemas.openxmlformats.org/officeDocument/2006/relationships/audio" Target="../media/media47.m4a"/><Relationship Id="rId16" Type="http://schemas.openxmlformats.org/officeDocument/2006/relationships/image" Target="../media/image56.jpg"/><Relationship Id="rId1" Type="http://schemas.microsoft.com/office/2007/relationships/media" Target="../media/media47.m4a"/><Relationship Id="rId6" Type="http://schemas.openxmlformats.org/officeDocument/2006/relationships/audio" Target="../media/media49.m4a"/><Relationship Id="rId11" Type="http://schemas.openxmlformats.org/officeDocument/2006/relationships/slideLayout" Target="../slideLayouts/slideLayout7.xml"/><Relationship Id="rId5" Type="http://schemas.microsoft.com/office/2007/relationships/media" Target="../media/media49.m4a"/><Relationship Id="rId15" Type="http://schemas.openxmlformats.org/officeDocument/2006/relationships/image" Target="../media/image40.jpeg"/><Relationship Id="rId10" Type="http://schemas.microsoft.com/office/2007/relationships/media" Target="../media/media51.wav"/><Relationship Id="rId4" Type="http://schemas.openxmlformats.org/officeDocument/2006/relationships/audio" Target="../media/media48.m4a"/><Relationship Id="rId9" Type="http://schemas.openxmlformats.org/officeDocument/2006/relationships/audio" Target="NULL" TargetMode="External"/><Relationship Id="rId14" Type="http://schemas.openxmlformats.org/officeDocument/2006/relationships/image" Target="../media/image55.jpg"/></Relationships>
</file>

<file path=ppt/slides/_rels/slide17.xml.rels><?xml version="1.0" encoding="UTF-8" standalone="yes"?>
<Relationships xmlns="http://schemas.openxmlformats.org/package/2006/relationships"><Relationship Id="rId8" Type="http://schemas.openxmlformats.org/officeDocument/2006/relationships/audio" Target="../media/media52.m4a"/><Relationship Id="rId13" Type="http://schemas.openxmlformats.org/officeDocument/2006/relationships/slideLayout" Target="../slideLayouts/slideLayout7.xml"/><Relationship Id="rId18" Type="http://schemas.openxmlformats.org/officeDocument/2006/relationships/image" Target="../media/image60.jpg"/><Relationship Id="rId3" Type="http://schemas.microsoft.com/office/2007/relationships/media" Target="../media/media47.m4a"/><Relationship Id="rId21" Type="http://schemas.microsoft.com/office/2007/relationships/hdphoto" Target="../media/hdphoto2.wdp"/><Relationship Id="rId7" Type="http://schemas.microsoft.com/office/2007/relationships/media" Target="../media/media52.m4a"/><Relationship Id="rId12" Type="http://schemas.microsoft.com/office/2007/relationships/media" Target="../media/media53.wav"/><Relationship Id="rId17" Type="http://schemas.openxmlformats.org/officeDocument/2006/relationships/image" Target="../media/image59.jpg"/><Relationship Id="rId2" Type="http://schemas.openxmlformats.org/officeDocument/2006/relationships/audio" Target="../media/media50.m4a"/><Relationship Id="rId16" Type="http://schemas.openxmlformats.org/officeDocument/2006/relationships/image" Target="../media/image58.jpg"/><Relationship Id="rId20" Type="http://schemas.openxmlformats.org/officeDocument/2006/relationships/image" Target="../media/image61.png"/><Relationship Id="rId1" Type="http://schemas.microsoft.com/office/2007/relationships/media" Target="../media/media50.m4a"/><Relationship Id="rId6" Type="http://schemas.openxmlformats.org/officeDocument/2006/relationships/audio" Target="../media/media49.m4a"/><Relationship Id="rId11" Type="http://schemas.openxmlformats.org/officeDocument/2006/relationships/audio" Target="NULL" TargetMode="External"/><Relationship Id="rId5" Type="http://schemas.microsoft.com/office/2007/relationships/media" Target="../media/media49.m4a"/><Relationship Id="rId15" Type="http://schemas.openxmlformats.org/officeDocument/2006/relationships/image" Target="../media/image56.jpg"/><Relationship Id="rId10" Type="http://schemas.openxmlformats.org/officeDocument/2006/relationships/audio" Target="../media/media45.mp3"/><Relationship Id="rId19" Type="http://schemas.openxmlformats.org/officeDocument/2006/relationships/image" Target="../media/image52.png"/><Relationship Id="rId4" Type="http://schemas.openxmlformats.org/officeDocument/2006/relationships/audio" Target="../media/media47.m4a"/><Relationship Id="rId9" Type="http://schemas.microsoft.com/office/2007/relationships/media" Target="../media/media45.mp3"/><Relationship Id="rId14" Type="http://schemas.openxmlformats.org/officeDocument/2006/relationships/audio" Target="../media/audio2.wav"/></Relationships>
</file>

<file path=ppt/slides/_rels/slide18.xml.rels><?xml version="1.0" encoding="UTF-8" standalone="yes"?>
<Relationships xmlns="http://schemas.openxmlformats.org/package/2006/relationships"><Relationship Id="rId8" Type="http://schemas.openxmlformats.org/officeDocument/2006/relationships/audio" Target="../media/media45.mp3"/><Relationship Id="rId13" Type="http://schemas.openxmlformats.org/officeDocument/2006/relationships/image" Target="../media/image60.jpg"/><Relationship Id="rId3" Type="http://schemas.microsoft.com/office/2007/relationships/media" Target="../media/media54.m4a"/><Relationship Id="rId7" Type="http://schemas.microsoft.com/office/2007/relationships/media" Target="../media/media45.mp3"/><Relationship Id="rId12" Type="http://schemas.openxmlformats.org/officeDocument/2006/relationships/image" Target="../media/image62.jpe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audio" Target="../media/media47.m4a"/><Relationship Id="rId11" Type="http://schemas.openxmlformats.org/officeDocument/2006/relationships/slideLayout" Target="../slideLayouts/slideLayout7.xml"/><Relationship Id="rId5" Type="http://schemas.microsoft.com/office/2007/relationships/media" Target="../media/media47.m4a"/><Relationship Id="rId10" Type="http://schemas.microsoft.com/office/2007/relationships/media" Target="../media/media51.wav"/><Relationship Id="rId4" Type="http://schemas.openxmlformats.org/officeDocument/2006/relationships/audio" Target="../media/media54.m4a"/><Relationship Id="rId9" Type="http://schemas.openxmlformats.org/officeDocument/2006/relationships/audio" Target="NULL" TargetMode="External"/><Relationship Id="rId14"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openxmlformats.org/officeDocument/2006/relationships/audio" Target="../media/media47.m4a"/><Relationship Id="rId13" Type="http://schemas.openxmlformats.org/officeDocument/2006/relationships/slideLayout" Target="../slideLayouts/slideLayout7.xml"/><Relationship Id="rId18" Type="http://schemas.openxmlformats.org/officeDocument/2006/relationships/image" Target="../media/image52.png"/><Relationship Id="rId3" Type="http://schemas.microsoft.com/office/2007/relationships/media" Target="../media/media49.m4a"/><Relationship Id="rId7" Type="http://schemas.microsoft.com/office/2007/relationships/media" Target="../media/media47.m4a"/><Relationship Id="rId12" Type="http://schemas.microsoft.com/office/2007/relationships/media" Target="../media/media53.wav"/><Relationship Id="rId17" Type="http://schemas.openxmlformats.org/officeDocument/2006/relationships/image" Target="../media/image63.jpg"/><Relationship Id="rId2" Type="http://schemas.openxmlformats.org/officeDocument/2006/relationships/audio" Target="../media/media52.m4a"/><Relationship Id="rId16" Type="http://schemas.microsoft.com/office/2007/relationships/hdphoto" Target="../media/hdphoto2.wdp"/><Relationship Id="rId1" Type="http://schemas.microsoft.com/office/2007/relationships/media" Target="../media/media52.m4a"/><Relationship Id="rId6" Type="http://schemas.openxmlformats.org/officeDocument/2006/relationships/audio" Target="../media/media54.m4a"/><Relationship Id="rId11" Type="http://schemas.openxmlformats.org/officeDocument/2006/relationships/audio" Target="NULL" TargetMode="External"/><Relationship Id="rId5" Type="http://schemas.microsoft.com/office/2007/relationships/media" Target="../media/media54.m4a"/><Relationship Id="rId15" Type="http://schemas.openxmlformats.org/officeDocument/2006/relationships/image" Target="../media/image61.png"/><Relationship Id="rId10" Type="http://schemas.openxmlformats.org/officeDocument/2006/relationships/audio" Target="../media/media55.mp3"/><Relationship Id="rId4" Type="http://schemas.openxmlformats.org/officeDocument/2006/relationships/audio" Target="../media/media49.m4a"/><Relationship Id="rId9" Type="http://schemas.microsoft.com/office/2007/relationships/media" Target="../media/media55.mp3"/><Relationship Id="rId14" Type="http://schemas.openxmlformats.org/officeDocument/2006/relationships/audio" Target="../media/audio2.wav"/></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slide" Target="slide2.xml"/></Relationships>
</file>

<file path=ppt/slides/_rels/slide20.xml.rels><?xml version="1.0" encoding="UTF-8" standalone="yes"?>
<Relationships xmlns="http://schemas.openxmlformats.org/package/2006/relationships"><Relationship Id="rId3" Type="http://schemas.microsoft.com/office/2007/relationships/media" Target="../media/media57.mp3"/><Relationship Id="rId7" Type="http://schemas.openxmlformats.org/officeDocument/2006/relationships/image" Target="../media/image3.png"/><Relationship Id="rId2" Type="http://schemas.microsoft.com/office/2007/relationships/media" Target="../media/media56.mp3"/><Relationship Id="rId1" Type="http://schemas.openxmlformats.org/officeDocument/2006/relationships/audio" Target="NULL" TargetMode="External"/><Relationship Id="rId6" Type="http://schemas.openxmlformats.org/officeDocument/2006/relationships/image" Target="../media/image64.jpg"/><Relationship Id="rId5" Type="http://schemas.openxmlformats.org/officeDocument/2006/relationships/slideLayout" Target="../slideLayouts/slideLayout2.xml"/><Relationship Id="rId4" Type="http://schemas.openxmlformats.org/officeDocument/2006/relationships/audio" Target="../media/media57.mp3"/></Relationships>
</file>

<file path=ppt/slides/_rels/slide3.xml.rels><?xml version="1.0" encoding="UTF-8" standalone="yes"?>
<Relationships xmlns="http://schemas.openxmlformats.org/package/2006/relationships"><Relationship Id="rId8" Type="http://schemas.openxmlformats.org/officeDocument/2006/relationships/audio" Target="../media/media7.mp3"/><Relationship Id="rId13" Type="http://schemas.microsoft.com/office/2007/relationships/media" Target="../media/media10.mp3"/><Relationship Id="rId18" Type="http://schemas.openxmlformats.org/officeDocument/2006/relationships/image" Target="../media/image4.png"/><Relationship Id="rId3" Type="http://schemas.microsoft.com/office/2007/relationships/media" Target="../media/media5.mp3"/><Relationship Id="rId21" Type="http://schemas.openxmlformats.org/officeDocument/2006/relationships/image" Target="../media/image6.png"/><Relationship Id="rId7" Type="http://schemas.microsoft.com/office/2007/relationships/media" Target="../media/media7.mp3"/><Relationship Id="rId12" Type="http://schemas.openxmlformats.org/officeDocument/2006/relationships/audio" Target="../media/media9.mp3"/><Relationship Id="rId17" Type="http://schemas.openxmlformats.org/officeDocument/2006/relationships/slideLayout" Target="../slideLayouts/slideLayout1.xml"/><Relationship Id="rId2" Type="http://schemas.openxmlformats.org/officeDocument/2006/relationships/audio" Target="../media/media4.mp3"/><Relationship Id="rId16" Type="http://schemas.openxmlformats.org/officeDocument/2006/relationships/audio" Target="../media/media11.mp3"/><Relationship Id="rId20" Type="http://schemas.openxmlformats.org/officeDocument/2006/relationships/image" Target="../media/image5.png"/><Relationship Id="rId1" Type="http://schemas.microsoft.com/office/2007/relationships/media" Target="../media/media4.mp3"/><Relationship Id="rId6" Type="http://schemas.openxmlformats.org/officeDocument/2006/relationships/audio" Target="../media/media6.mp3"/><Relationship Id="rId11" Type="http://schemas.microsoft.com/office/2007/relationships/media" Target="../media/media9.mp3"/><Relationship Id="rId5" Type="http://schemas.microsoft.com/office/2007/relationships/media" Target="../media/media6.mp3"/><Relationship Id="rId15" Type="http://schemas.microsoft.com/office/2007/relationships/media" Target="../media/media11.mp3"/><Relationship Id="rId23" Type="http://schemas.openxmlformats.org/officeDocument/2006/relationships/image" Target="../media/image3.png"/><Relationship Id="rId10" Type="http://schemas.openxmlformats.org/officeDocument/2006/relationships/audio" Target="../media/media8.mp3"/><Relationship Id="rId19" Type="http://schemas.openxmlformats.org/officeDocument/2006/relationships/image" Target="../media/image9.jpg"/><Relationship Id="rId4" Type="http://schemas.openxmlformats.org/officeDocument/2006/relationships/audio" Target="../media/media5.mp3"/><Relationship Id="rId9" Type="http://schemas.microsoft.com/office/2007/relationships/media" Target="../media/media8.mp3"/><Relationship Id="rId14" Type="http://schemas.openxmlformats.org/officeDocument/2006/relationships/audio" Target="../media/media10.mp3"/><Relationship Id="rId22"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audio" Target="../media/media14.mp3"/><Relationship Id="rId13" Type="http://schemas.microsoft.com/office/2007/relationships/media" Target="../media/media9.mp3"/><Relationship Id="rId18" Type="http://schemas.openxmlformats.org/officeDocument/2006/relationships/image" Target="../media/image5.png"/><Relationship Id="rId3" Type="http://schemas.microsoft.com/office/2007/relationships/media" Target="../media/media4.mp3"/><Relationship Id="rId21" Type="http://schemas.openxmlformats.org/officeDocument/2006/relationships/image" Target="../media/image3.png"/><Relationship Id="rId7" Type="http://schemas.microsoft.com/office/2007/relationships/media" Target="../media/media14.mp3"/><Relationship Id="rId12" Type="http://schemas.openxmlformats.org/officeDocument/2006/relationships/audio" Target="../media/media8.mp3"/><Relationship Id="rId17" Type="http://schemas.openxmlformats.org/officeDocument/2006/relationships/image" Target="../media/image10.jpg"/><Relationship Id="rId2" Type="http://schemas.openxmlformats.org/officeDocument/2006/relationships/audio" Target="../media/media12.mp3"/><Relationship Id="rId16" Type="http://schemas.openxmlformats.org/officeDocument/2006/relationships/notesSlide" Target="../notesSlides/notesSlide1.xml"/><Relationship Id="rId20" Type="http://schemas.openxmlformats.org/officeDocument/2006/relationships/image" Target="../media/image6.png"/><Relationship Id="rId1" Type="http://schemas.microsoft.com/office/2007/relationships/media" Target="../media/media12.mp3"/><Relationship Id="rId6" Type="http://schemas.openxmlformats.org/officeDocument/2006/relationships/audio" Target="../media/media13.mp3"/><Relationship Id="rId11" Type="http://schemas.microsoft.com/office/2007/relationships/media" Target="../media/media8.mp3"/><Relationship Id="rId5" Type="http://schemas.microsoft.com/office/2007/relationships/media" Target="../media/media13.mp3"/><Relationship Id="rId15" Type="http://schemas.openxmlformats.org/officeDocument/2006/relationships/slideLayout" Target="../slideLayouts/slideLayout2.xml"/><Relationship Id="rId10" Type="http://schemas.openxmlformats.org/officeDocument/2006/relationships/audio" Target="../media/media7.mp3"/><Relationship Id="rId19" Type="http://schemas.openxmlformats.org/officeDocument/2006/relationships/image" Target="../media/image11.png"/><Relationship Id="rId4" Type="http://schemas.openxmlformats.org/officeDocument/2006/relationships/audio" Target="../media/media4.mp3"/><Relationship Id="rId9" Type="http://schemas.microsoft.com/office/2007/relationships/media" Target="../media/media7.mp3"/><Relationship Id="rId14" Type="http://schemas.openxmlformats.org/officeDocument/2006/relationships/audio" Target="../media/media9.mp3"/></Relationships>
</file>

<file path=ppt/slides/_rels/slide5.xml.rels><?xml version="1.0" encoding="UTF-8" standalone="yes"?>
<Relationships xmlns="http://schemas.openxmlformats.org/package/2006/relationships"><Relationship Id="rId8" Type="http://schemas.openxmlformats.org/officeDocument/2006/relationships/audio" Target="../media/media6.mp3"/><Relationship Id="rId13" Type="http://schemas.microsoft.com/office/2007/relationships/media" Target="../media/media8.mp3"/><Relationship Id="rId18" Type="http://schemas.openxmlformats.org/officeDocument/2006/relationships/audio" Target="../media/media10.mp3"/><Relationship Id="rId26" Type="http://schemas.openxmlformats.org/officeDocument/2006/relationships/image" Target="../media/image16.png"/><Relationship Id="rId3" Type="http://schemas.microsoft.com/office/2007/relationships/media" Target="../media/media5.mp3"/><Relationship Id="rId21" Type="http://schemas.openxmlformats.org/officeDocument/2006/relationships/image" Target="../media/image12.jpeg"/><Relationship Id="rId7" Type="http://schemas.microsoft.com/office/2007/relationships/media" Target="../media/media6.mp3"/><Relationship Id="rId12" Type="http://schemas.openxmlformats.org/officeDocument/2006/relationships/audio" Target="../media/media7.mp3"/><Relationship Id="rId17" Type="http://schemas.microsoft.com/office/2007/relationships/media" Target="../media/media10.mp3"/><Relationship Id="rId25" Type="http://schemas.openxmlformats.org/officeDocument/2006/relationships/image" Target="../media/image15.png"/><Relationship Id="rId2" Type="http://schemas.openxmlformats.org/officeDocument/2006/relationships/audio" Target="../media/media15.mp3"/><Relationship Id="rId16" Type="http://schemas.openxmlformats.org/officeDocument/2006/relationships/audio" Target="../media/media17.mp3"/><Relationship Id="rId20" Type="http://schemas.openxmlformats.org/officeDocument/2006/relationships/audio" Target="../media/audio1.wav"/><Relationship Id="rId1" Type="http://schemas.microsoft.com/office/2007/relationships/media" Target="../media/media15.mp3"/><Relationship Id="rId6" Type="http://schemas.openxmlformats.org/officeDocument/2006/relationships/audio" Target="../media/media4.mp3"/><Relationship Id="rId11" Type="http://schemas.microsoft.com/office/2007/relationships/media" Target="../media/media7.mp3"/><Relationship Id="rId24" Type="http://schemas.openxmlformats.org/officeDocument/2006/relationships/image" Target="../media/image11.png"/><Relationship Id="rId5" Type="http://schemas.microsoft.com/office/2007/relationships/media" Target="../media/media4.mp3"/><Relationship Id="rId15" Type="http://schemas.microsoft.com/office/2007/relationships/media" Target="../media/media17.mp3"/><Relationship Id="rId23" Type="http://schemas.openxmlformats.org/officeDocument/2006/relationships/image" Target="../media/image14.png"/><Relationship Id="rId28" Type="http://schemas.openxmlformats.org/officeDocument/2006/relationships/audio" Target="../media/audio1.wav"/><Relationship Id="rId10" Type="http://schemas.openxmlformats.org/officeDocument/2006/relationships/audio" Target="../media/media16.mp3"/><Relationship Id="rId19" Type="http://schemas.openxmlformats.org/officeDocument/2006/relationships/slideLayout" Target="../slideLayouts/slideLayout2.xml"/><Relationship Id="rId4" Type="http://schemas.openxmlformats.org/officeDocument/2006/relationships/audio" Target="../media/media5.mp3"/><Relationship Id="rId9" Type="http://schemas.microsoft.com/office/2007/relationships/media" Target="../media/media16.mp3"/><Relationship Id="rId14" Type="http://schemas.openxmlformats.org/officeDocument/2006/relationships/audio" Target="../media/media8.mp3"/><Relationship Id="rId22" Type="http://schemas.openxmlformats.org/officeDocument/2006/relationships/image" Target="../media/image13.jpeg"/><Relationship Id="rId27"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audio" Target="../media/media19.mp3"/><Relationship Id="rId13" Type="http://schemas.microsoft.com/office/2007/relationships/media" Target="../media/media7.mp3"/><Relationship Id="rId18" Type="http://schemas.openxmlformats.org/officeDocument/2006/relationships/image" Target="../media/image18.png"/><Relationship Id="rId3" Type="http://schemas.microsoft.com/office/2007/relationships/media" Target="../media/media4.mp3"/><Relationship Id="rId21" Type="http://schemas.openxmlformats.org/officeDocument/2006/relationships/image" Target="../media/image3.png"/><Relationship Id="rId7" Type="http://schemas.microsoft.com/office/2007/relationships/media" Target="../media/media19.mp3"/><Relationship Id="rId12" Type="http://schemas.openxmlformats.org/officeDocument/2006/relationships/audio" Target="../media/media20.mp3"/><Relationship Id="rId17" Type="http://schemas.openxmlformats.org/officeDocument/2006/relationships/image" Target="../media/image17.png"/><Relationship Id="rId2" Type="http://schemas.openxmlformats.org/officeDocument/2006/relationships/audio" Target="../media/media18.mp3"/><Relationship Id="rId16" Type="http://schemas.openxmlformats.org/officeDocument/2006/relationships/image" Target="../media/image12.jpeg"/><Relationship Id="rId20" Type="http://schemas.openxmlformats.org/officeDocument/2006/relationships/image" Target="../media/image20.png"/><Relationship Id="rId1" Type="http://schemas.microsoft.com/office/2007/relationships/media" Target="../media/media18.mp3"/><Relationship Id="rId6" Type="http://schemas.openxmlformats.org/officeDocument/2006/relationships/audio" Target="../media/media16.mp3"/><Relationship Id="rId11" Type="http://schemas.microsoft.com/office/2007/relationships/media" Target="../media/media20.mp3"/><Relationship Id="rId5" Type="http://schemas.microsoft.com/office/2007/relationships/media" Target="../media/media16.mp3"/><Relationship Id="rId15" Type="http://schemas.openxmlformats.org/officeDocument/2006/relationships/slideLayout" Target="../slideLayouts/slideLayout2.xml"/><Relationship Id="rId10" Type="http://schemas.openxmlformats.org/officeDocument/2006/relationships/audio" Target="../media/media8.mp3"/><Relationship Id="rId19" Type="http://schemas.openxmlformats.org/officeDocument/2006/relationships/image" Target="../media/image19.png"/><Relationship Id="rId4" Type="http://schemas.openxmlformats.org/officeDocument/2006/relationships/audio" Target="../media/media4.mp3"/><Relationship Id="rId9" Type="http://schemas.microsoft.com/office/2007/relationships/media" Target="../media/media8.mp3"/><Relationship Id="rId14" Type="http://schemas.openxmlformats.org/officeDocument/2006/relationships/audio" Target="../media/media7.mp3"/><Relationship Id="rId22"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audio" Target="../media/media22.mp3"/><Relationship Id="rId13" Type="http://schemas.openxmlformats.org/officeDocument/2006/relationships/slideLayout" Target="../slideLayouts/slideLayout2.xml"/><Relationship Id="rId18" Type="http://schemas.openxmlformats.org/officeDocument/2006/relationships/image" Target="../media/image23.png"/><Relationship Id="rId3" Type="http://schemas.microsoft.com/office/2007/relationships/media" Target="../media/media9.mp3"/><Relationship Id="rId21" Type="http://schemas.openxmlformats.org/officeDocument/2006/relationships/image" Target="../media/image8.png"/><Relationship Id="rId7" Type="http://schemas.microsoft.com/office/2007/relationships/media" Target="../media/media22.mp3"/><Relationship Id="rId12" Type="http://schemas.openxmlformats.org/officeDocument/2006/relationships/audio" Target="../media/media23.mp3"/><Relationship Id="rId17" Type="http://schemas.openxmlformats.org/officeDocument/2006/relationships/image" Target="../media/image22.png"/><Relationship Id="rId2" Type="http://schemas.openxmlformats.org/officeDocument/2006/relationships/audio" Target="../media/media21.mp3"/><Relationship Id="rId16" Type="http://schemas.openxmlformats.org/officeDocument/2006/relationships/image" Target="../media/image21.png"/><Relationship Id="rId20" Type="http://schemas.openxmlformats.org/officeDocument/2006/relationships/image" Target="../media/image3.png"/><Relationship Id="rId1" Type="http://schemas.microsoft.com/office/2007/relationships/media" Target="../media/media21.mp3"/><Relationship Id="rId6" Type="http://schemas.microsoft.com/office/2007/relationships/media" Target="../media/media17.mp3"/><Relationship Id="rId11" Type="http://schemas.microsoft.com/office/2007/relationships/media" Target="../media/media23.mp3"/><Relationship Id="rId5" Type="http://schemas.openxmlformats.org/officeDocument/2006/relationships/audio" Target="NULL" TargetMode="External"/><Relationship Id="rId15" Type="http://schemas.openxmlformats.org/officeDocument/2006/relationships/image" Target="../media/image9.jpg"/><Relationship Id="rId10" Type="http://schemas.openxmlformats.org/officeDocument/2006/relationships/audio" Target="../media/media20.mp3"/><Relationship Id="rId19" Type="http://schemas.openxmlformats.org/officeDocument/2006/relationships/image" Target="../media/image24.png"/><Relationship Id="rId4" Type="http://schemas.openxmlformats.org/officeDocument/2006/relationships/audio" Target="../media/media9.mp3"/><Relationship Id="rId9" Type="http://schemas.microsoft.com/office/2007/relationships/media" Target="../media/media20.mp3"/><Relationship Id="rId14"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openxmlformats.org/officeDocument/2006/relationships/audio" Target="../media/media24.mp3"/><Relationship Id="rId13" Type="http://schemas.openxmlformats.org/officeDocument/2006/relationships/image" Target="../media/image25.jpg"/><Relationship Id="rId18" Type="http://schemas.openxmlformats.org/officeDocument/2006/relationships/image" Target="../media/image3.png"/><Relationship Id="rId3" Type="http://schemas.microsoft.com/office/2007/relationships/media" Target="../media/media9.mp3"/><Relationship Id="rId7" Type="http://schemas.microsoft.com/office/2007/relationships/media" Target="../media/media24.mp3"/><Relationship Id="rId12" Type="http://schemas.openxmlformats.org/officeDocument/2006/relationships/notesSlide" Target="../notesSlides/notesSlide2.xml"/><Relationship Id="rId17" Type="http://schemas.openxmlformats.org/officeDocument/2006/relationships/image" Target="../media/image28.png"/><Relationship Id="rId2" Type="http://schemas.openxmlformats.org/officeDocument/2006/relationships/audio" Target="../media/media22.mp3"/><Relationship Id="rId16" Type="http://schemas.openxmlformats.org/officeDocument/2006/relationships/image" Target="../media/image21.png"/><Relationship Id="rId1" Type="http://schemas.microsoft.com/office/2007/relationships/media" Target="../media/media22.mp3"/><Relationship Id="rId6" Type="http://schemas.openxmlformats.org/officeDocument/2006/relationships/audio" Target="../media/media20.mp3"/><Relationship Id="rId11" Type="http://schemas.openxmlformats.org/officeDocument/2006/relationships/slideLayout" Target="../slideLayouts/slideLayout2.xml"/><Relationship Id="rId5" Type="http://schemas.microsoft.com/office/2007/relationships/media" Target="../media/media20.mp3"/><Relationship Id="rId15" Type="http://schemas.openxmlformats.org/officeDocument/2006/relationships/image" Target="../media/image27.png"/><Relationship Id="rId10" Type="http://schemas.openxmlformats.org/officeDocument/2006/relationships/audio" Target="../media/media17.mp3"/><Relationship Id="rId4" Type="http://schemas.openxmlformats.org/officeDocument/2006/relationships/audio" Target="../media/media9.mp3"/><Relationship Id="rId9" Type="http://schemas.microsoft.com/office/2007/relationships/media" Target="../media/media17.mp3"/><Relationship Id="rId14" Type="http://schemas.openxmlformats.org/officeDocument/2006/relationships/image" Target="../media/image26.png"/></Relationships>
</file>

<file path=ppt/slides/_rels/slide9.xml.rels><?xml version="1.0" encoding="UTF-8" standalone="yes"?>
<Relationships xmlns="http://schemas.openxmlformats.org/package/2006/relationships"><Relationship Id="rId13" Type="http://schemas.openxmlformats.org/officeDocument/2006/relationships/audio" Target="../media/media25.mp3"/><Relationship Id="rId18" Type="http://schemas.microsoft.com/office/2007/relationships/media" Target="../media/media27.mp3"/><Relationship Id="rId26" Type="http://schemas.openxmlformats.org/officeDocument/2006/relationships/image" Target="../media/image29.jpg"/><Relationship Id="rId3" Type="http://schemas.microsoft.com/office/2007/relationships/media" Target="../media/media17.mp3"/><Relationship Id="rId21" Type="http://schemas.openxmlformats.org/officeDocument/2006/relationships/audio" Target="../media/media28.mp3"/><Relationship Id="rId34" Type="http://schemas.openxmlformats.org/officeDocument/2006/relationships/image" Target="../media/image2.png"/><Relationship Id="rId7" Type="http://schemas.openxmlformats.org/officeDocument/2006/relationships/audio" Target="../media/media9.mp3"/><Relationship Id="rId12" Type="http://schemas.microsoft.com/office/2007/relationships/media" Target="../media/media25.mp3"/><Relationship Id="rId17" Type="http://schemas.openxmlformats.org/officeDocument/2006/relationships/audio" Target="../media/media26.mp3"/><Relationship Id="rId25" Type="http://schemas.openxmlformats.org/officeDocument/2006/relationships/image" Target="../media/image12.jpeg"/><Relationship Id="rId33" Type="http://schemas.openxmlformats.org/officeDocument/2006/relationships/image" Target="../media/image35.png"/><Relationship Id="rId2" Type="http://schemas.microsoft.com/office/2007/relationships/media" Target="../media/media7.mp3"/><Relationship Id="rId16" Type="http://schemas.microsoft.com/office/2007/relationships/media" Target="../media/media26.mp3"/><Relationship Id="rId20" Type="http://schemas.microsoft.com/office/2007/relationships/media" Target="../media/media28.mp3"/><Relationship Id="rId29" Type="http://schemas.openxmlformats.org/officeDocument/2006/relationships/image" Target="../media/image32.jpg"/><Relationship Id="rId1" Type="http://schemas.openxmlformats.org/officeDocument/2006/relationships/audio" Target="NULL" TargetMode="External"/><Relationship Id="rId6" Type="http://schemas.microsoft.com/office/2007/relationships/media" Target="../media/media9.mp3"/><Relationship Id="rId11" Type="http://schemas.openxmlformats.org/officeDocument/2006/relationships/audio" Target="../media/media20.mp3"/><Relationship Id="rId24" Type="http://schemas.openxmlformats.org/officeDocument/2006/relationships/slideLayout" Target="../slideLayouts/slideLayout2.xml"/><Relationship Id="rId32" Type="http://schemas.openxmlformats.org/officeDocument/2006/relationships/image" Target="../media/image34.png"/><Relationship Id="rId5" Type="http://schemas.openxmlformats.org/officeDocument/2006/relationships/audio" Target="../media/media8.mp3"/><Relationship Id="rId15" Type="http://schemas.openxmlformats.org/officeDocument/2006/relationships/audio" Target="../media/media10.mp3"/><Relationship Id="rId23" Type="http://schemas.openxmlformats.org/officeDocument/2006/relationships/audio" Target="../media/media29.mp3"/><Relationship Id="rId28" Type="http://schemas.openxmlformats.org/officeDocument/2006/relationships/image" Target="../media/image31.jpeg"/><Relationship Id="rId10" Type="http://schemas.microsoft.com/office/2007/relationships/media" Target="../media/media20.mp3"/><Relationship Id="rId19" Type="http://schemas.openxmlformats.org/officeDocument/2006/relationships/audio" Target="../media/media27.mp3"/><Relationship Id="rId31" Type="http://schemas.openxmlformats.org/officeDocument/2006/relationships/image" Target="../media/image3.png"/><Relationship Id="rId4" Type="http://schemas.microsoft.com/office/2007/relationships/media" Target="../media/media8.mp3"/><Relationship Id="rId9" Type="http://schemas.openxmlformats.org/officeDocument/2006/relationships/audio" Target="../media/media22.mp3"/><Relationship Id="rId14" Type="http://schemas.microsoft.com/office/2007/relationships/media" Target="../media/media10.mp3"/><Relationship Id="rId22" Type="http://schemas.microsoft.com/office/2007/relationships/media" Target="../media/media29.mp3"/><Relationship Id="rId27" Type="http://schemas.openxmlformats.org/officeDocument/2006/relationships/image" Target="../media/image30.png"/><Relationship Id="rId30" Type="http://schemas.openxmlformats.org/officeDocument/2006/relationships/image" Target="../media/image33.jpeg"/><Relationship Id="rId8" Type="http://schemas.microsoft.com/office/2007/relationships/media" Target="../media/media22.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 action="ppaction://hlinkshowjump?jump=nextslid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34" y="-162420"/>
            <a:ext cx="9144000" cy="7086600"/>
          </a:xfrm>
          <a:prstGeom prst="rect">
            <a:avLst/>
          </a:prstGeom>
        </p:spPr>
      </p:pic>
      <p:sp>
        <p:nvSpPr>
          <p:cNvPr id="2" name="TextBox 1"/>
          <p:cNvSpPr txBox="1"/>
          <p:nvPr/>
        </p:nvSpPr>
        <p:spPr>
          <a:xfrm>
            <a:off x="341444" y="2372714"/>
            <a:ext cx="8741227" cy="707886"/>
          </a:xfrm>
          <a:prstGeom prst="rect">
            <a:avLst/>
          </a:prstGeom>
          <a:noFill/>
        </p:spPr>
        <p:txBody>
          <a:bodyPr wrap="square" rtlCol="0">
            <a:spAutoFit/>
          </a:bodyPr>
          <a:lstStyle/>
          <a:p>
            <a:r>
              <a:rPr lang="en-US" sz="4000" b="1">
                <a:solidFill>
                  <a:srgbClr val="FF0000"/>
                </a:solidFill>
                <a:latin typeface="Times New Roman" pitchFamily="18" charset="0"/>
                <a:cs typeface="Times New Roman" pitchFamily="18" charset="0"/>
              </a:rPr>
              <a:t>TRÒ CHƠI: BÉ YÊU GIAO THÔNG</a:t>
            </a:r>
          </a:p>
        </p:txBody>
      </p:sp>
      <p:sp>
        <p:nvSpPr>
          <p:cNvPr id="3" name="TextBox 2"/>
          <p:cNvSpPr txBox="1"/>
          <p:nvPr/>
        </p:nvSpPr>
        <p:spPr>
          <a:xfrm>
            <a:off x="1154266" y="4114800"/>
            <a:ext cx="6781800" cy="954107"/>
          </a:xfrm>
          <a:prstGeom prst="rect">
            <a:avLst/>
          </a:prstGeom>
          <a:noFill/>
          <a:ln>
            <a:noFill/>
          </a:ln>
        </p:spPr>
        <p:txBody>
          <a:bodyPr wrap="square" rtlCol="0">
            <a:spAutoFit/>
          </a:bodyPr>
          <a:lstStyle/>
          <a:p>
            <a:pPr algn="ctr"/>
            <a:r>
              <a:rPr lang="en-US" sz="2800" b="1" dirty="0" err="1">
                <a:solidFill>
                  <a:srgbClr val="7030A0"/>
                </a:solidFill>
                <a:latin typeface="Times New Roman" pitchFamily="18" charset="0"/>
                <a:cs typeface="Times New Roman" pitchFamily="18" charset="0"/>
              </a:rPr>
              <a:t>Độ</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tuổi</a:t>
            </a:r>
            <a:r>
              <a:rPr lang="en-US" sz="2800" b="1" dirty="0">
                <a:solidFill>
                  <a:srgbClr val="7030A0"/>
                </a:solidFill>
                <a:latin typeface="Times New Roman" pitchFamily="18" charset="0"/>
                <a:cs typeface="Times New Roman" pitchFamily="18" charset="0"/>
              </a:rPr>
              <a:t>: 4 – </a:t>
            </a:r>
            <a:r>
              <a:rPr lang="en-US" sz="2800" b="1">
                <a:solidFill>
                  <a:srgbClr val="7030A0"/>
                </a:solidFill>
                <a:latin typeface="Times New Roman" pitchFamily="18" charset="0"/>
                <a:cs typeface="Times New Roman" pitchFamily="18" charset="0"/>
              </a:rPr>
              <a:t>5 Tuổi</a:t>
            </a:r>
          </a:p>
          <a:p>
            <a:pPr algn="ctr"/>
            <a:r>
              <a:rPr lang="en-US" sz="2800" b="1">
                <a:solidFill>
                  <a:srgbClr val="7030A0"/>
                </a:solidFill>
                <a:latin typeface="Times New Roman" pitchFamily="18" charset="0"/>
                <a:cs typeface="Times New Roman" pitchFamily="18" charset="0"/>
              </a:rPr>
              <a:t>Giáo viên: Vũ Thị Chúc</a:t>
            </a:r>
            <a:endParaRPr lang="en-US" sz="2800" b="1" dirty="0">
              <a:solidFill>
                <a:srgbClr val="7030A0"/>
              </a:solidFill>
              <a:latin typeface="Times New Roman" pitchFamily="18" charset="0"/>
              <a:cs typeface="Times New Roman" pitchFamily="18" charset="0"/>
            </a:endParaRPr>
          </a:p>
        </p:txBody>
      </p:sp>
      <p:sp>
        <p:nvSpPr>
          <p:cNvPr id="10" name="TextBox 9"/>
          <p:cNvSpPr txBox="1"/>
          <p:nvPr/>
        </p:nvSpPr>
        <p:spPr>
          <a:xfrm>
            <a:off x="838200" y="2895600"/>
            <a:ext cx="7985433" cy="369332"/>
          </a:xfrm>
          <a:prstGeom prst="rect">
            <a:avLst/>
          </a:prstGeom>
          <a:noFill/>
        </p:spPr>
        <p:txBody>
          <a:bodyPr wrap="square" rtlCol="0">
            <a:spAutoFit/>
          </a:bodyPr>
          <a:lstStyle/>
          <a:p>
            <a:endParaRPr lang="en-US">
              <a:latin typeface="Times New Roman" pitchFamily="18" charset="0"/>
              <a:cs typeface="Times New Roman" pitchFamily="18" charset="0"/>
            </a:endParaRPr>
          </a:p>
        </p:txBody>
      </p:sp>
      <p:pic>
        <p:nvPicPr>
          <p:cNvPr id="14" name="Cô Dạy Bé Bài Học Giao Thông Beat (2).mp3">
            <a:hlinkClick r:id="" action="ppaction://media"/>
          </p:cNvPr>
          <p:cNvPicPr>
            <a:picLocks noChangeAspect="1"/>
          </p:cNvPicPr>
          <p:nvPr>
            <a:audioFile r:link="rId1"/>
            <p:extLst>
              <p:ext uri="{DAA4B4D4-6D71-4841-9C94-3DE7FCFB9230}">
                <p14:media xmlns:p14="http://schemas.microsoft.com/office/powerpoint/2010/main" r:embed="rId2">
                  <p14:trim st="1205.2912" end="131376.7376"/>
                </p14:media>
              </p:ext>
            </p:extLst>
          </p:nvPr>
        </p:nvPicPr>
        <p:blipFill>
          <a:blip r:embed="rId6"/>
          <a:stretch>
            <a:fillRect/>
          </a:stretch>
        </p:blipFill>
        <p:spPr>
          <a:xfrm>
            <a:off x="8643255" y="-1"/>
            <a:ext cx="261257" cy="261257"/>
          </a:xfrm>
          <a:prstGeom prst="rect">
            <a:avLst/>
          </a:prstGeom>
        </p:spPr>
      </p:pic>
      <p:sp>
        <p:nvSpPr>
          <p:cNvPr id="12" name="Action Button: Home 11">
            <a:hlinkClick r:id="rId7" action="ppaction://hlinksldjump" highlightClick="1"/>
            <a:hlinkHover r:id="rId7" action="ppaction://hlinksldjump"/>
          </p:cNvPr>
          <p:cNvSpPr/>
          <p:nvPr/>
        </p:nvSpPr>
        <p:spPr>
          <a:xfrm>
            <a:off x="0" y="6476999"/>
            <a:ext cx="304800" cy="381001"/>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hong.mp3">
            <a:hlinkClick r:id="" action="ppaction://media"/>
          </p:cNvPr>
          <p:cNvPicPr>
            <a:picLocks noChangeAspect="1"/>
          </p:cNvPicPr>
          <p:nvPr>
            <a:audioFile r:link="rId1"/>
            <p:extLst>
              <p:ext uri="{DAA4B4D4-6D71-4841-9C94-3DE7FCFB9230}">
                <p14:media xmlns:p14="http://schemas.microsoft.com/office/powerpoint/2010/main" r:embed="rId3">
                  <p14:trim end="39020.434"/>
                </p14:media>
              </p:ext>
            </p:extLst>
          </p:nvPr>
        </p:nvPicPr>
        <p:blipFill>
          <a:blip r:embed="rId8"/>
          <a:stretch>
            <a:fillRect/>
          </a:stretch>
        </p:blipFill>
        <p:spPr>
          <a:xfrm>
            <a:off x="8597423" y="3620366"/>
            <a:ext cx="352920" cy="352920"/>
          </a:xfrm>
          <a:prstGeom prst="rect">
            <a:avLst/>
          </a:prstGeom>
        </p:spPr>
      </p:pic>
      <p:sp>
        <p:nvSpPr>
          <p:cNvPr id="5" name="TextBox 4">
            <a:extLst>
              <a:ext uri="{FF2B5EF4-FFF2-40B4-BE49-F238E27FC236}">
                <a16:creationId xmlns:a16="http://schemas.microsoft.com/office/drawing/2014/main" id="{85241ACB-9954-287A-DAAE-8E3B71FE4072}"/>
              </a:ext>
            </a:extLst>
          </p:cNvPr>
          <p:cNvSpPr txBox="1"/>
          <p:nvPr/>
        </p:nvSpPr>
        <p:spPr>
          <a:xfrm>
            <a:off x="2009055" y="210685"/>
            <a:ext cx="5072222" cy="707886"/>
          </a:xfrm>
          <a:prstGeom prst="rect">
            <a:avLst/>
          </a:prstGeom>
          <a:noFill/>
        </p:spPr>
        <p:txBody>
          <a:bodyPr wrap="none" rtlCol="0">
            <a:spAutoFit/>
          </a:bodyPr>
          <a:lstStyle/>
          <a:p>
            <a:pPr algn="ctr"/>
            <a:r>
              <a:rPr lang="en-US" sz="2000" b="1" dirty="0">
                <a:solidFill>
                  <a:srgbClr val="FF0000"/>
                </a:solidFill>
                <a:latin typeface="Times New Roman" panose="02020603050405020304" pitchFamily="18" charset="0"/>
                <a:cs typeface="Times New Roman" panose="02020603050405020304" pitchFamily="18" charset="0"/>
              </a:rPr>
              <a:t>ỦY BAN NHÂN DÂN HUYỆN AN DƯƠNG</a:t>
            </a:r>
          </a:p>
          <a:p>
            <a:pPr algn="ctr"/>
            <a:r>
              <a:rPr lang="en-US" sz="2000" b="1" dirty="0">
                <a:solidFill>
                  <a:srgbClr val="FF0000"/>
                </a:solidFill>
                <a:latin typeface="Times New Roman" panose="02020603050405020304" pitchFamily="18" charset="0"/>
                <a:cs typeface="Times New Roman" panose="02020603050405020304" pitchFamily="18" charset="0"/>
              </a:rPr>
              <a:t>TRƯỜNG MẦM NON ĐỒNG THÁI</a:t>
            </a:r>
          </a:p>
        </p:txBody>
      </p:sp>
    </p:spTree>
    <p:extLst>
      <p:ext uri="{BB962C8B-B14F-4D97-AF65-F5344CB8AC3E}">
        <p14:creationId xmlns:p14="http://schemas.microsoft.com/office/powerpoint/2010/main" val="51986056"/>
      </p:ext>
    </p:extLst>
  </p:cSld>
  <p:clrMapOvr>
    <a:masterClrMapping/>
  </p:clrMapOvr>
  <mc:AlternateContent xmlns:mc="http://schemas.openxmlformats.org/markup-compatibility/2006" xmlns:p14="http://schemas.microsoft.com/office/powerpoint/2010/main">
    <mc:Choice Requires="p14">
      <p:transition spd="slow" p14:dur="1500" advClick="0" advTm="2000">
        <p:split orient="vert"/>
      </p:transition>
    </mc:Choice>
    <mc:Fallback xmlns="">
      <p:transition spd="slow" advClick="0"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
                                      <p:cBhvr>
                                        <p:cTn id="6" dur="1" fill="hold"/>
                                        <p:tgtEl>
                                          <p:spTgt spid="14"/>
                                        </p:tgtEl>
                                      </p:cBhvr>
                                    </p:cmd>
                                  </p:childTnLst>
                                </p:cTn>
                              </p:par>
                              <p:par>
                                <p:cTn id="7" presetID="1" presetClass="mediacall" presetSubtype="0" fill="hold" nodeType="withEffect">
                                  <p:stCondLst>
                                    <p:cond delay="0"/>
                                  </p:stCondLst>
                                  <p:childTnLst>
                                    <p:cmd type="call" cmd="playFrom(0.0)">
                                      <p:cBhvr>
                                        <p:cTn id="8" dur="5048" fill="hold"/>
                                        <p:tgtEl>
                                          <p:spTgt spid="16"/>
                                        </p:tgtEl>
                                      </p:cBhvr>
                                    </p:cmd>
                                  </p:childTnLst>
                                </p:cTn>
                              </p:par>
                              <p:par>
                                <p:cTn id="9" presetID="8" presetClass="emph" presetSubtype="0" fill="hold" grpId="0" nodeType="withEffect">
                                  <p:stCondLst>
                                    <p:cond delay="2000"/>
                                  </p:stCondLst>
                                  <p:childTnLst>
                                    <p:animRot by="21600000">
                                      <p:cBhvr>
                                        <p:cTn id="10" dur="2000" fill="hold"/>
                                        <p:tgtEl>
                                          <p:spTgt spid="2"/>
                                        </p:tgtEl>
                                        <p:attrNameLst>
                                          <p:attrName>r</p:attrName>
                                        </p:attrNameLst>
                                      </p:cBhvr>
                                    </p:animRot>
                                  </p:childTnLst>
                                </p:cTn>
                              </p:par>
                              <p:par>
                                <p:cTn id="11" presetID="8" presetClass="entr" presetSubtype="16" fill="hold" grpId="0" nodeType="withEffect">
                                  <p:stCondLst>
                                    <p:cond delay="4000"/>
                                  </p:stCondLst>
                                  <p:childTnLst>
                                    <p:set>
                                      <p:cBhvr>
                                        <p:cTn id="12" dur="1" fill="hold">
                                          <p:stCondLst>
                                            <p:cond delay="0"/>
                                          </p:stCondLst>
                                        </p:cTn>
                                        <p:tgtEl>
                                          <p:spTgt spid="3"/>
                                        </p:tgtEl>
                                        <p:attrNameLst>
                                          <p:attrName>style.visibility</p:attrName>
                                        </p:attrNameLst>
                                      </p:cBhvr>
                                      <p:to>
                                        <p:strVal val="visible"/>
                                      </p:to>
                                    </p:set>
                                    <p:animEffect transition="in" filter="diamond(in)">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74" numSld="2" showWhenStopped="0">
                <p:cTn id="14" fill="hold" display="0">
                  <p:stCondLst>
                    <p:cond delay="indefinite"/>
                  </p:stCondLst>
                  <p:endCondLst>
                    <p:cond evt="onStopAudio" delay="0">
                      <p:tgtEl>
                        <p:sldTgt/>
                      </p:tgtEl>
                    </p:cond>
                  </p:endCondLst>
                </p:cTn>
                <p:tgtEl>
                  <p:spTgt spid="14"/>
                </p:tgtEl>
              </p:cMediaNode>
            </p:audio>
            <p:audio>
              <p:cMediaNode vol="80000" showWhenStopped="0">
                <p:cTn id="15" fill="hold" display="0">
                  <p:stCondLst>
                    <p:cond delay="indefinite"/>
                  </p:stCondLst>
                  <p:endCondLst>
                    <p:cond evt="onStopAudio" delay="0">
                      <p:tgtEl>
                        <p:sldTgt/>
                      </p:tgtEl>
                    </p:cond>
                  </p:endCondLst>
                </p:cTn>
                <p:tgtEl>
                  <p:spTgt spid="16"/>
                </p:tgtEl>
              </p:cMediaNode>
            </p:audio>
          </p:childTnLst>
        </p:cTn>
      </p:par>
    </p:tnLst>
    <p:bldLst>
      <p:bldP spid="2"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13"/>
          <a:tile tx="0" ty="0" sx="100000" sy="100000" flip="none" algn="tl"/>
        </a:blipFill>
        <a:effectLst/>
      </p:bgPr>
    </p:bg>
    <p:spTree>
      <p:nvGrpSpPr>
        <p:cNvPr id="1" name=""/>
        <p:cNvGrpSpPr/>
        <p:nvPr/>
      </p:nvGrpSpPr>
      <p:grpSpPr>
        <a:xfrm>
          <a:off x="0" y="0"/>
          <a:ext cx="0" cy="0"/>
          <a:chOff x="0" y="0"/>
          <a:chExt cx="0" cy="0"/>
        </a:xfrm>
      </p:grpSpPr>
      <p:sp>
        <p:nvSpPr>
          <p:cNvPr id="2" name="câu 1"/>
          <p:cNvSpPr>
            <a:spLocks noGrp="1"/>
          </p:cNvSpPr>
          <p:nvPr>
            <p:ph type="title"/>
          </p:nvPr>
        </p:nvSpPr>
        <p:spPr>
          <a:xfrm>
            <a:off x="569546" y="228600"/>
            <a:ext cx="8229600" cy="1143000"/>
          </a:xfrm>
        </p:spPr>
        <p:txBody>
          <a:bodyPr>
            <a:normAutofit fontScale="90000"/>
          </a:bodyPr>
          <a:lstStyle/>
          <a:p>
            <a:r>
              <a:rPr lang="en-US">
                <a:solidFill>
                  <a:srgbClr val="FF0000"/>
                </a:solidFill>
                <a:latin typeface="Times New Roman" pitchFamily="18" charset="0"/>
                <a:cs typeface="Times New Roman" pitchFamily="18" charset="0"/>
              </a:rPr>
              <a:t>Hành </a:t>
            </a:r>
            <a:r>
              <a:rPr lang="en-US" dirty="0">
                <a:solidFill>
                  <a:srgbClr val="FF0000"/>
                </a:solidFill>
                <a:latin typeface="Times New Roman" pitchFamily="18" charset="0"/>
                <a:cs typeface="Times New Roman" pitchFamily="18" charset="0"/>
              </a:rPr>
              <a:t>vi </a:t>
            </a:r>
            <a:r>
              <a:rPr lang="en-US" dirty="0" err="1">
                <a:solidFill>
                  <a:srgbClr val="FF0000"/>
                </a:solidFill>
                <a:latin typeface="Times New Roman" pitchFamily="18" charset="0"/>
                <a:cs typeface="Times New Roman" pitchFamily="18" charset="0"/>
              </a:rPr>
              <a:t>nào</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dưới</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đây</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là</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đúng</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khi</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tham</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gia</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giao</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thông</a:t>
            </a:r>
            <a:r>
              <a:rPr lang="en-US" dirty="0">
                <a:solidFill>
                  <a:srgbClr val="FF0000"/>
                </a:solidFill>
                <a:latin typeface="Times New Roman" pitchFamily="18" charset="0"/>
                <a:cs typeface="Times New Roman" pitchFamily="18" charset="0"/>
              </a:rPr>
              <a:t> ? </a:t>
            </a:r>
          </a:p>
        </p:txBody>
      </p:sp>
      <p:pic>
        <p:nvPicPr>
          <p:cNvPr id="5122" name="h1" descr="D:\Tranh tô màu\A Tranh tô màu nối số\images (1).jpg"/>
          <p:cNvPicPr>
            <a:picLocks noGrp="1" noChangeAspect="1" noChangeArrowheads="1"/>
          </p:cNvPicPr>
          <p:nvPr>
            <p:ph idx="1"/>
          </p:nvPr>
        </p:nvPicPr>
        <p:blipFill>
          <a:blip r:embed="rId14">
            <a:extLst>
              <a:ext uri="{28A0092B-C50C-407E-A947-70E740481C1C}">
                <a14:useLocalDpi xmlns:a14="http://schemas.microsoft.com/office/drawing/2010/main" val="0"/>
              </a:ext>
            </a:extLst>
          </a:blip>
          <a:srcRect/>
          <a:stretch>
            <a:fillRect/>
          </a:stretch>
        </p:blipFill>
        <p:spPr bwMode="auto">
          <a:xfrm>
            <a:off x="304800" y="1524000"/>
            <a:ext cx="38862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h2" descr="D:\Tranh tô màu\A Tranh tô màu nối số\tải xuống (13).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48200" y="1513114"/>
            <a:ext cx="42672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6" name="like" descr="A picture containing icon&#10;&#10;Description automatically generated">
            <a:extLst>
              <a:ext uri="{FF2B5EF4-FFF2-40B4-BE49-F238E27FC236}">
                <a16:creationId xmlns:a16="http://schemas.microsoft.com/office/drawing/2014/main" id="{B595ACE3-9074-9940-38A5-B7B5B2319C2E}"/>
              </a:ext>
            </a:extLst>
          </p:cNvPr>
          <p:cNvPicPr>
            <a:picLocks noChangeAspect="1"/>
          </p:cNvPicPr>
          <p:nvPr/>
        </p:nvPicPr>
        <p:blipFill rotWithShape="1">
          <a:blip r:embed="rId16">
            <a:extLst>
              <a:ext uri="{28A0092B-C50C-407E-A947-70E740481C1C}">
                <a14:useLocalDpi xmlns:a14="http://schemas.microsoft.com/office/drawing/2010/main" val="0"/>
              </a:ext>
            </a:extLst>
          </a:blip>
          <a:srcRect l="6912" t="25758" r="53610" b="31818"/>
          <a:stretch/>
        </p:blipFill>
        <p:spPr>
          <a:xfrm>
            <a:off x="6477000" y="5668659"/>
            <a:ext cx="990600" cy="1064509"/>
          </a:xfrm>
          <a:prstGeom prst="rect">
            <a:avLst/>
          </a:prstGeom>
        </p:spPr>
      </p:pic>
      <p:pic>
        <p:nvPicPr>
          <p:cNvPr id="8" name="don't like" descr="A picture containing icon&#10;&#10;Description automatically generated">
            <a:extLst>
              <a:ext uri="{FF2B5EF4-FFF2-40B4-BE49-F238E27FC236}">
                <a16:creationId xmlns:a16="http://schemas.microsoft.com/office/drawing/2014/main" id="{E2867F3F-1038-AA7F-7A9D-884CE523AEB0}"/>
              </a:ext>
            </a:extLst>
          </p:cNvPr>
          <p:cNvPicPr>
            <a:picLocks noChangeAspect="1"/>
          </p:cNvPicPr>
          <p:nvPr/>
        </p:nvPicPr>
        <p:blipFill rotWithShape="1">
          <a:blip r:embed="rId16">
            <a:extLst>
              <a:ext uri="{28A0092B-C50C-407E-A947-70E740481C1C}">
                <a14:useLocalDpi xmlns:a14="http://schemas.microsoft.com/office/drawing/2010/main" val="0"/>
              </a:ext>
            </a:extLst>
          </a:blip>
          <a:srcRect l="54849" t="27170" r="6363" b="33031"/>
          <a:stretch/>
        </p:blipFill>
        <p:spPr>
          <a:xfrm>
            <a:off x="1600200" y="5666314"/>
            <a:ext cx="990600" cy="1016463"/>
          </a:xfrm>
          <a:prstGeom prst="rect">
            <a:avLst/>
          </a:prstGeom>
        </p:spPr>
      </p:pic>
      <p:pic>
        <p:nvPicPr>
          <p:cNvPr id="3" name="Câu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4570594" y="6426962"/>
            <a:ext cx="306206" cy="306206"/>
          </a:xfrm>
          <a:prstGeom prst="rect">
            <a:avLst/>
          </a:prstGeom>
        </p:spPr>
      </p:pic>
      <p:pic>
        <p:nvPicPr>
          <p:cNvPr id="5" name="Am-thanh-tra-loi-dung-www_nhacchuongvui_com (1).mp3">
            <a:hlinkClick r:id="" action="ppaction://media"/>
          </p:cNvPr>
          <p:cNvPicPr>
            <a:picLocks noChangeAspect="1"/>
          </p:cNvPicPr>
          <p:nvPr>
            <a:audioFile r:link="rId3"/>
            <p:extLst>
              <p:ext uri="{DAA4B4D4-6D71-4841-9C94-3DE7FCFB9230}">
                <p14:media xmlns:p14="http://schemas.microsoft.com/office/powerpoint/2010/main" r:embed="rId4">
                  <p14:trim end="4055.239"/>
                </p14:media>
              </p:ext>
            </p:extLst>
          </p:nvPr>
        </p:nvPicPr>
        <p:blipFill>
          <a:blip r:embed="rId18"/>
          <a:stretch>
            <a:fillRect/>
          </a:stretch>
        </p:blipFill>
        <p:spPr>
          <a:xfrm>
            <a:off x="762000" y="6426962"/>
            <a:ext cx="381000" cy="381000"/>
          </a:xfrm>
          <a:prstGeom prst="rect">
            <a:avLst/>
          </a:prstGeom>
        </p:spPr>
      </p:pic>
      <p:pic>
        <p:nvPicPr>
          <p:cNvPr id="9" name="Am-thanh-tra-loi-sai-www_tiengdong_com.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5486400" y="6426962"/>
            <a:ext cx="306206" cy="306206"/>
          </a:xfrm>
          <a:prstGeom prst="rect">
            <a:avLst/>
          </a:prstGeom>
        </p:spPr>
      </p:pic>
      <p:pic>
        <p:nvPicPr>
          <p:cNvPr id="14" name="chua chính xác nào.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8570390" y="6464358"/>
            <a:ext cx="345009" cy="345009"/>
          </a:xfrm>
          <a:prstGeom prst="rect">
            <a:avLst/>
          </a:prstGeom>
        </p:spPr>
      </p:pic>
      <p:pic>
        <p:nvPicPr>
          <p:cNvPr id="7" name="Ghi tiêu chuẩn 14.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8"/>
          <a:stretch>
            <a:fillRect/>
          </a:stretch>
        </p:blipFill>
        <p:spPr>
          <a:xfrm>
            <a:off x="8468383" y="5947354"/>
            <a:ext cx="457200" cy="457200"/>
          </a:xfrm>
          <a:prstGeom prst="rect">
            <a:avLst/>
          </a:prstGeom>
        </p:spPr>
      </p:pic>
      <p:sp>
        <p:nvSpPr>
          <p:cNvPr id="10" name="Action Button: Back or Previous 9">
            <a:hlinkClick r:id="" action="ppaction://hlinkshowjump?jump=previousslide" highlightClick="1"/>
          </p:cNvPr>
          <p:cNvSpPr/>
          <p:nvPr/>
        </p:nvSpPr>
        <p:spPr>
          <a:xfrm>
            <a:off x="3810000" y="6096000"/>
            <a:ext cx="609600" cy="586777"/>
          </a:xfrm>
          <a:prstGeom prst="actionButtonBackPrevio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Forward or Next 10">
            <a:hlinkClick r:id="" action="ppaction://hlinkshowjump?jump=nextslide" highlightClick="1"/>
          </p:cNvPr>
          <p:cNvSpPr/>
          <p:nvPr/>
        </p:nvSpPr>
        <p:spPr>
          <a:xfrm>
            <a:off x="4800600" y="6096000"/>
            <a:ext cx="685800" cy="586777"/>
          </a:xfrm>
          <a:prstGeom prst="actionButtonForwardNex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939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par>
                                <p:cTn id="9" presetID="1" presetClass="mediacall" presetSubtype="0" fill="hold" nodeType="withEffect">
                                  <p:stCondLst>
                                    <p:cond delay="500"/>
                                  </p:stCondLst>
                                  <p:childTnLst>
                                    <p:cmd type="call" cmd="playFrom(0.0)">
                                      <p:cBhvr>
                                        <p:cTn id="10" dur="6875" fill="hold"/>
                                        <p:tgtEl>
                                          <p:spTgt spid="3"/>
                                        </p:tgtEl>
                                      </p:cBhvr>
                                    </p:cmd>
                                  </p:childTnLst>
                                </p:cTn>
                              </p:par>
                              <p:par>
                                <p:cTn id="11" presetID="16" presetClass="entr" presetSubtype="21" fill="hold" nodeType="withEffect">
                                  <p:stCondLst>
                                    <p:cond delay="1500"/>
                                  </p:stCondLst>
                                  <p:childTnLst>
                                    <p:set>
                                      <p:cBhvr>
                                        <p:cTn id="12" dur="1" fill="hold">
                                          <p:stCondLst>
                                            <p:cond delay="0"/>
                                          </p:stCondLst>
                                        </p:cTn>
                                        <p:tgtEl>
                                          <p:spTgt spid="5122"/>
                                        </p:tgtEl>
                                        <p:attrNameLst>
                                          <p:attrName>style.visibility</p:attrName>
                                        </p:attrNameLst>
                                      </p:cBhvr>
                                      <p:to>
                                        <p:strVal val="visible"/>
                                      </p:to>
                                    </p:set>
                                    <p:animEffect transition="in" filter="barn(inVertical)">
                                      <p:cBhvr>
                                        <p:cTn id="13" dur="1000"/>
                                        <p:tgtEl>
                                          <p:spTgt spid="5122"/>
                                        </p:tgtEl>
                                      </p:cBhvr>
                                    </p:animEffect>
                                  </p:childTnLst>
                                </p:cTn>
                              </p:par>
                              <p:par>
                                <p:cTn id="14" presetID="16" presetClass="entr" presetSubtype="21" fill="hold" nodeType="withEffect">
                                  <p:stCondLst>
                                    <p:cond delay="2500"/>
                                  </p:stCondLst>
                                  <p:childTnLst>
                                    <p:set>
                                      <p:cBhvr>
                                        <p:cTn id="15" dur="1" fill="hold">
                                          <p:stCondLst>
                                            <p:cond delay="0"/>
                                          </p:stCondLst>
                                        </p:cTn>
                                        <p:tgtEl>
                                          <p:spTgt spid="5123"/>
                                        </p:tgtEl>
                                        <p:attrNameLst>
                                          <p:attrName>style.visibility</p:attrName>
                                        </p:attrNameLst>
                                      </p:cBhvr>
                                      <p:to>
                                        <p:strVal val="visible"/>
                                      </p:to>
                                    </p:set>
                                    <p:animEffect transition="in" filter="barn(inVertical)">
                                      <p:cBhvr>
                                        <p:cTn id="16" dur="1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122"/>
                    </p:tgtEl>
                  </p:cond>
                </p:stCondLst>
                <p:endSync evt="end" delay="0">
                  <p:rtn val="all"/>
                </p:endSync>
                <p:childTnLst>
                  <p:par>
                    <p:cTn id="18" fill="hold">
                      <p:stCondLst>
                        <p:cond delay="0"/>
                      </p:stCondLst>
                      <p:childTnLst>
                        <p:par>
                          <p:cTn id="19" fill="hold">
                            <p:stCondLst>
                              <p:cond delay="0"/>
                            </p:stCondLst>
                            <p:childTnLst>
                              <p:par>
                                <p:cTn id="20" presetID="16" presetClass="entr" presetSubtype="21" fill="remove" nodeType="withEffect">
                                  <p:stCondLst>
                                    <p:cond delay="50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 presetClass="mediacall" presetSubtype="0" fill="hold" nodeType="withEffect">
                                  <p:stCondLst>
                                    <p:cond delay="500"/>
                                  </p:stCondLst>
                                  <p:childTnLst>
                                    <p:cmd type="call" cmd="playFrom(0.0)">
                                      <p:cBhvr>
                                        <p:cTn id="24" dur="5120" fill="hold"/>
                                        <p:tgtEl>
                                          <p:spTgt spid="9"/>
                                        </p:tgtEl>
                                      </p:cBhvr>
                                    </p:cmd>
                                  </p:childTnLst>
                                </p:cTn>
                              </p:par>
                              <p:par>
                                <p:cTn id="25" presetID="1" presetClass="mediacall" presetSubtype="0" fill="hold" nodeType="withEffect">
                                  <p:stCondLst>
                                    <p:cond delay="1000"/>
                                  </p:stCondLst>
                                  <p:childTnLst>
                                    <p:cmd type="call" cmd="playFrom(0.0)">
                                      <p:cBhvr>
                                        <p:cTn id="26" dur="5000" fill="hold"/>
                                        <p:tgtEl>
                                          <p:spTgt spid="14"/>
                                        </p:tgtEl>
                                      </p:cBhvr>
                                    </p:cmd>
                                  </p:childTnLst>
                                </p:cTn>
                              </p:par>
                            </p:childTnLst>
                          </p:cTn>
                        </p:par>
                      </p:childTnLst>
                    </p:cTn>
                  </p:par>
                </p:childTnLst>
              </p:cTn>
              <p:nextCondLst>
                <p:cond evt="onClick" delay="0">
                  <p:tgtEl>
                    <p:spTgt spid="5122"/>
                  </p:tgtEl>
                </p:cond>
              </p:nextCondLst>
            </p:seq>
            <p:seq concurrent="1" nextAc="seek">
              <p:cTn id="27" restart="whenNotActive" fill="hold" evtFilter="cancelBubble" nodeType="interactiveSeq">
                <p:stCondLst>
                  <p:cond evt="onClick" delay="0">
                    <p:tgtEl>
                      <p:spTgt spid="5123"/>
                    </p:tgtEl>
                  </p:cond>
                </p:stCondLst>
                <p:endSync evt="end" delay="0">
                  <p:rtn val="all"/>
                </p:endSync>
                <p:childTnLst>
                  <p:par>
                    <p:cTn id="28" fill="hold">
                      <p:stCondLst>
                        <p:cond delay="0"/>
                      </p:stCondLst>
                      <p:childTnLst>
                        <p:par>
                          <p:cTn id="29" fill="hold">
                            <p:stCondLst>
                              <p:cond delay="0"/>
                            </p:stCondLst>
                            <p:childTnLst>
                              <p:par>
                                <p:cTn id="30" presetID="16" presetClass="entr" presetSubtype="21"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par>
                                <p:cTn id="33" presetID="1" presetClass="mediacall" presetSubtype="0" fill="hold" nodeType="withEffect">
                                  <p:stCondLst>
                                    <p:cond delay="500"/>
                                  </p:stCondLst>
                                  <p:childTnLst>
                                    <p:cmd type="call" cmd="playFrom(0.0)">
                                      <p:cBhvr>
                                        <p:cTn id="34" dur="4030" fill="hold"/>
                                        <p:tgtEl>
                                          <p:spTgt spid="5"/>
                                        </p:tgtEl>
                                      </p:cBhvr>
                                    </p:cmd>
                                  </p:childTnLst>
                                </p:cTn>
                              </p:par>
                              <p:par>
                                <p:cTn id="35" presetID="1" presetClass="mediacall" presetSubtype="0" fill="hold" nodeType="withEffect">
                                  <p:stCondLst>
                                    <p:cond delay="500"/>
                                  </p:stCondLst>
                                  <p:childTnLst>
                                    <p:cmd type="call" cmd="playFrom(0.0)">
                                      <p:cBhvr>
                                        <p:cTn id="36" dur="15000" fill="hold"/>
                                        <p:tgtEl>
                                          <p:spTgt spid="7"/>
                                        </p:tgtEl>
                                      </p:cBhvr>
                                    </p:cmd>
                                  </p:childTnLst>
                                </p:cTn>
                              </p:par>
                            </p:childTnLst>
                          </p:cTn>
                        </p:par>
                      </p:childTnLst>
                    </p:cTn>
                  </p:par>
                </p:childTnLst>
              </p:cTn>
              <p:nextCondLst>
                <p:cond evt="onClick" delay="0">
                  <p:tgtEl>
                    <p:spTgt spid="5123"/>
                  </p:tgtEl>
                </p:cond>
              </p:nextCondLst>
            </p:seq>
            <p:audio>
              <p:cMediaNode vol="100000" showWhenStopped="0">
                <p:cTn id="37" fill="hold" display="0">
                  <p:stCondLst>
                    <p:cond delay="indefinite"/>
                  </p:stCondLst>
                  <p:endCondLst>
                    <p:cond evt="onStopAudio" delay="0">
                      <p:tgtEl>
                        <p:sldTgt/>
                      </p:tgtEl>
                    </p:cond>
                  </p:endCondLst>
                </p:cTn>
                <p:tgtEl>
                  <p:spTgt spid="3"/>
                </p:tgtEl>
              </p:cMediaNode>
            </p:audio>
            <p:audio>
              <p:cMediaNode vol="52439" showWhenStopped="0">
                <p:cTn id="38" fill="hold" display="0">
                  <p:stCondLst>
                    <p:cond delay="indefinite"/>
                  </p:stCondLst>
                  <p:endCondLst>
                    <p:cond evt="onStopAudio" delay="0">
                      <p:tgtEl>
                        <p:sldTgt/>
                      </p:tgtEl>
                    </p:cond>
                  </p:endCondLst>
                </p:cTn>
                <p:tgtEl>
                  <p:spTgt spid="5"/>
                </p:tgtEl>
              </p:cMediaNode>
            </p:audio>
            <p:audio>
              <p:cMediaNode vol="46341" showWhenStopped="0">
                <p:cTn id="39" fill="hold" display="0">
                  <p:stCondLst>
                    <p:cond delay="indefinite"/>
                  </p:stCondLst>
                  <p:endCondLst>
                    <p:cond evt="onStopAudio" delay="0">
                      <p:tgtEl>
                        <p:sldTgt/>
                      </p:tgtEl>
                    </p:cond>
                  </p:endCondLst>
                </p:cTn>
                <p:tgtEl>
                  <p:spTgt spid="9"/>
                </p:tgtEl>
              </p:cMediaNode>
            </p:audio>
            <p:audio>
              <p:cMediaNode vol="100000" showWhenStopped="0">
                <p:cTn id="40" fill="hold" display="0">
                  <p:stCondLst>
                    <p:cond delay="indefinite"/>
                  </p:stCondLst>
                  <p:endCondLst>
                    <p:cond evt="onStopAudio" delay="0">
                      <p:tgtEl>
                        <p:sldTgt/>
                      </p:tgtEl>
                    </p:cond>
                  </p:endCondLst>
                </p:cTn>
                <p:tgtEl>
                  <p:spTgt spid="14"/>
                </p:tgtEl>
              </p:cMediaNode>
            </p:audio>
            <p:audio>
              <p:cMediaNode vol="100000" showWhenStopped="0">
                <p:cTn id="41"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15"/>
          <a:tile tx="0" ty="0" sx="100000" sy="100000" flip="none" algn="tl"/>
        </a:blipFill>
        <a:effectLst/>
      </p:bgPr>
    </p:bg>
    <p:spTree>
      <p:nvGrpSpPr>
        <p:cNvPr id="1" name=""/>
        <p:cNvGrpSpPr/>
        <p:nvPr/>
      </p:nvGrpSpPr>
      <p:grpSpPr>
        <a:xfrm>
          <a:off x="0" y="0"/>
          <a:ext cx="0" cy="0"/>
          <a:chOff x="0" y="0"/>
          <a:chExt cx="0" cy="0"/>
        </a:xfrm>
      </p:grpSpPr>
      <p:sp>
        <p:nvSpPr>
          <p:cNvPr id="2" name="Câu hỏi 2"/>
          <p:cNvSpPr>
            <a:spLocks noGrp="1"/>
          </p:cNvSpPr>
          <p:nvPr>
            <p:ph type="title"/>
          </p:nvPr>
        </p:nvSpPr>
        <p:spPr>
          <a:xfrm>
            <a:off x="237109" y="50129"/>
            <a:ext cx="8906891" cy="613900"/>
          </a:xfrm>
        </p:spPr>
        <p:txBody>
          <a:bodyPr>
            <a:noAutofit/>
          </a:bodyPr>
          <a:lstStyle/>
          <a:p>
            <a:r>
              <a:rPr lang="en-US" sz="3200">
                <a:solidFill>
                  <a:srgbClr val="FF0000"/>
                </a:solidFill>
                <a:latin typeface="Times New Roman" pitchFamily="18" charset="0"/>
                <a:cs typeface="Times New Roman" pitchFamily="18" charset="0"/>
              </a:rPr>
              <a:t>Bé </a:t>
            </a:r>
            <a:r>
              <a:rPr lang="en-US" sz="3200" dirty="0" err="1">
                <a:solidFill>
                  <a:srgbClr val="FF0000"/>
                </a:solidFill>
                <a:latin typeface="Times New Roman" pitchFamily="18" charset="0"/>
                <a:cs typeface="Times New Roman" pitchFamily="18" charset="0"/>
              </a:rPr>
              <a:t>hãy</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chọn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hành</a:t>
            </a:r>
            <a:r>
              <a:rPr lang="en-US" sz="3200" dirty="0">
                <a:solidFill>
                  <a:srgbClr val="FF0000"/>
                </a:solidFill>
                <a:latin typeface="Times New Roman" pitchFamily="18" charset="0"/>
                <a:cs typeface="Times New Roman" pitchFamily="18" charset="0"/>
              </a:rPr>
              <a:t> vi </a:t>
            </a:r>
            <a:r>
              <a:rPr lang="en-US" sz="3200" dirty="0" err="1">
                <a:solidFill>
                  <a:srgbClr val="FF0000"/>
                </a:solidFill>
                <a:latin typeface="Times New Roman" pitchFamily="18" charset="0"/>
                <a:cs typeface="Times New Roman" pitchFamily="18" charset="0"/>
              </a:rPr>
              <a:t>đúng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khi</a:t>
            </a:r>
            <a:r>
              <a:rPr lang="en-US" sz="3200" dirty="0">
                <a:solidFill>
                  <a:srgbClr val="FF0000"/>
                </a:solidFill>
                <a:latin typeface="Times New Roman" pitchFamily="18" charset="0"/>
                <a:cs typeface="Times New Roman" pitchFamily="18" charset="0"/>
              </a:rPr>
              <a:t> </a:t>
            </a:r>
            <a:r>
              <a:rPr lang="en-US" sz="3200" err="1">
                <a:solidFill>
                  <a:srgbClr val="FF0000"/>
                </a:solidFill>
                <a:latin typeface="Times New Roman" pitchFamily="18" charset="0"/>
                <a:cs typeface="Times New Roman" pitchFamily="18" charset="0"/>
              </a:rPr>
              <a:t>có</a:t>
            </a:r>
            <a:r>
              <a:rPr lang="en-US" sz="3200">
                <a:solidFill>
                  <a:srgbClr val="FF0000"/>
                </a:solidFill>
                <a:latin typeface="Times New Roman" pitchFamily="18" charset="0"/>
                <a:cs typeface="Times New Roman" pitchFamily="18" charset="0"/>
              </a:rPr>
              <a:t> tín hiệu </a:t>
            </a:r>
            <a:r>
              <a:rPr lang="en-US" sz="3200" dirty="0" err="1">
                <a:solidFill>
                  <a:srgbClr val="FF0000"/>
                </a:solidFill>
                <a:latin typeface="Times New Roman" pitchFamily="18" charset="0"/>
                <a:cs typeface="Times New Roman" pitchFamily="18" charset="0"/>
              </a:rPr>
              <a:t>đèn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đỏ</a:t>
            </a:r>
            <a:r>
              <a:rPr lang="en-US" sz="3200" dirty="0">
                <a:solidFill>
                  <a:srgbClr val="FF0000"/>
                </a:solidFill>
                <a:latin typeface="Times New Roman" pitchFamily="18" charset="0"/>
                <a:cs typeface="Times New Roman" pitchFamily="18" charset="0"/>
              </a:rPr>
              <a:t> ? </a:t>
            </a:r>
          </a:p>
        </p:txBody>
      </p:sp>
      <p:pic>
        <p:nvPicPr>
          <p:cNvPr id="3" name="like" descr="A picture containing icon&#10;&#10;Description automatically generated">
            <a:extLst>
              <a:ext uri="{FF2B5EF4-FFF2-40B4-BE49-F238E27FC236}">
                <a16:creationId xmlns:a16="http://schemas.microsoft.com/office/drawing/2014/main" id="{D5640D39-AA22-6A57-3693-1E46E336596E}"/>
              </a:ext>
            </a:extLst>
          </p:cNvPr>
          <p:cNvPicPr>
            <a:picLocks noChangeAspect="1"/>
          </p:cNvPicPr>
          <p:nvPr/>
        </p:nvPicPr>
        <p:blipFill rotWithShape="1">
          <a:blip r:embed="rId16">
            <a:extLst>
              <a:ext uri="{28A0092B-C50C-407E-A947-70E740481C1C}">
                <a14:useLocalDpi xmlns:a14="http://schemas.microsoft.com/office/drawing/2010/main" val="0"/>
              </a:ext>
            </a:extLst>
          </a:blip>
          <a:srcRect l="6912" t="25758" r="53610" b="31818"/>
          <a:stretch/>
        </p:blipFill>
        <p:spPr>
          <a:xfrm>
            <a:off x="1355271" y="704174"/>
            <a:ext cx="990600" cy="1064509"/>
          </a:xfrm>
          <a:prstGeom prst="rect">
            <a:avLst/>
          </a:prstGeom>
        </p:spPr>
      </p:pic>
      <p:pic>
        <p:nvPicPr>
          <p:cNvPr id="4" name="don't like" descr="A picture containing icon&#10;&#10;Description automatically generated">
            <a:extLst>
              <a:ext uri="{FF2B5EF4-FFF2-40B4-BE49-F238E27FC236}">
                <a16:creationId xmlns:a16="http://schemas.microsoft.com/office/drawing/2014/main" id="{60A618B2-9C47-11F8-D210-9E6205E52EE8}"/>
              </a:ext>
            </a:extLst>
          </p:cNvPr>
          <p:cNvPicPr>
            <a:picLocks noChangeAspect="1"/>
          </p:cNvPicPr>
          <p:nvPr/>
        </p:nvPicPr>
        <p:blipFill rotWithShape="1">
          <a:blip r:embed="rId16">
            <a:extLst>
              <a:ext uri="{28A0092B-C50C-407E-A947-70E740481C1C}">
                <a14:useLocalDpi xmlns:a14="http://schemas.microsoft.com/office/drawing/2010/main" val="0"/>
              </a:ext>
            </a:extLst>
          </a:blip>
          <a:srcRect l="54849" t="27170" r="6363" b="33031"/>
          <a:stretch/>
        </p:blipFill>
        <p:spPr>
          <a:xfrm>
            <a:off x="6858000" y="685800"/>
            <a:ext cx="990600" cy="1016463"/>
          </a:xfrm>
          <a:prstGeom prst="rect">
            <a:avLst/>
          </a:prstGeom>
        </p:spPr>
      </p:pic>
      <p:pic>
        <p:nvPicPr>
          <p:cNvPr id="10" name="đèn đỏ.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7848600" y="6438899"/>
            <a:ext cx="304800" cy="304800"/>
          </a:xfrm>
          <a:prstGeom prst="rect">
            <a:avLst/>
          </a:prstGeom>
        </p:spPr>
      </p:pic>
      <p:grpSp>
        <p:nvGrpSpPr>
          <p:cNvPr id="9" name="Group 8"/>
          <p:cNvGrpSpPr/>
          <p:nvPr/>
        </p:nvGrpSpPr>
        <p:grpSpPr>
          <a:xfrm>
            <a:off x="4800599" y="1734920"/>
            <a:ext cx="4267201" cy="4267199"/>
            <a:chOff x="4800599" y="1734920"/>
            <a:chExt cx="4267201" cy="4267199"/>
          </a:xfrm>
        </p:grpSpPr>
        <p:pic>
          <p:nvPicPr>
            <p:cNvPr id="6147" name="h2" descr="D:\Tranh tô màu\A Tranh tô màu nối số\bai-van-viet-ve-an-toan-giao-thong-so-5-206533.jpg"/>
            <p:cNvPicPr>
              <a:picLocks noChangeAspect="1" noChangeArrowheads="1"/>
            </p:cNvPicPr>
            <p:nvPr/>
          </p:nvPicPr>
          <p:blipFill rotWithShape="1">
            <a:blip r:embed="rId18">
              <a:extLst>
                <a:ext uri="{28A0092B-C50C-407E-A947-70E740481C1C}">
                  <a14:useLocalDpi xmlns:a14="http://schemas.microsoft.com/office/drawing/2010/main" val="0"/>
                </a:ext>
              </a:extLst>
            </a:blip>
            <a:srcRect l="12071" t="15942" r="13115" b="15942"/>
            <a:stretch/>
          </p:blipFill>
          <p:spPr bwMode="auto">
            <a:xfrm>
              <a:off x="4800599" y="1734920"/>
              <a:ext cx="4267201" cy="42671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19">
              <a:extLst>
                <a:ext uri="{28A0092B-C50C-407E-A947-70E740481C1C}">
                  <a14:useLocalDpi xmlns:a14="http://schemas.microsoft.com/office/drawing/2010/main" val="0"/>
                </a:ext>
              </a:extLst>
            </a:blip>
            <a:srcRect l="77077" t="1852" r="11679" b="57411"/>
            <a:stretch/>
          </p:blipFill>
          <p:spPr bwMode="auto">
            <a:xfrm>
              <a:off x="8483656" y="1745806"/>
              <a:ext cx="471601" cy="1585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1" name="đúng 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2438399" y="6554106"/>
            <a:ext cx="364671" cy="303893"/>
          </a:xfrm>
          <a:prstGeom prst="rect">
            <a:avLst/>
          </a:prstGeom>
        </p:spPr>
      </p:pic>
      <p:pic>
        <p:nvPicPr>
          <p:cNvPr id="12" name="SAI NHÉ.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flipV="1">
            <a:off x="6836228" y="6362699"/>
            <a:ext cx="457200" cy="457200"/>
          </a:xfrm>
          <a:prstGeom prst="rect">
            <a:avLst/>
          </a:prstGeom>
        </p:spPr>
      </p:pic>
      <p:pic>
        <p:nvPicPr>
          <p:cNvPr id="13" name="Am-thanh-tra-loi-sai-www_nhacchuongvui_com.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152400" y="6477000"/>
            <a:ext cx="304800" cy="304800"/>
          </a:xfrm>
          <a:prstGeom prst="rect">
            <a:avLst/>
          </a:prstGeom>
        </p:spPr>
      </p:pic>
      <p:pic>
        <p:nvPicPr>
          <p:cNvPr id="14" name="Am-thanh-tra-loi-dung.mp3">
            <a:hlinkClick r:id="" action="ppaction://media"/>
          </p:cNvPr>
          <p:cNvPicPr>
            <a:picLocks noChangeAspect="1"/>
          </p:cNvPicPr>
          <p:nvPr>
            <a:audioFile r:link="rId9"/>
            <p:extLst>
              <p:ext uri="{DAA4B4D4-6D71-4841-9C94-3DE7FCFB9230}">
                <p14:media xmlns:p14="http://schemas.microsoft.com/office/powerpoint/2010/main" r:embed="rId10">
                  <p14:trim end="3735.2743"/>
                </p14:media>
              </p:ext>
            </p:extLst>
          </p:nvPr>
        </p:nvPicPr>
        <p:blipFill>
          <a:blip r:embed="rId17"/>
          <a:stretch>
            <a:fillRect/>
          </a:stretch>
        </p:blipFill>
        <p:spPr>
          <a:xfrm>
            <a:off x="8483656" y="6324600"/>
            <a:ext cx="304800" cy="304800"/>
          </a:xfrm>
          <a:prstGeom prst="rect">
            <a:avLst/>
          </a:prstGeom>
        </p:spPr>
      </p:pic>
      <p:sp>
        <p:nvSpPr>
          <p:cNvPr id="5" name="Action Button: Forward or Next 4">
            <a:hlinkClick r:id="" action="ppaction://hlinkshowjump?jump=nextslide" highlightClick="1"/>
          </p:cNvPr>
          <p:cNvSpPr/>
          <p:nvPr/>
        </p:nvSpPr>
        <p:spPr>
          <a:xfrm>
            <a:off x="4876800" y="6172202"/>
            <a:ext cx="762000" cy="642256"/>
          </a:xfrm>
          <a:prstGeom prst="actionButtonForwardNex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Back or Previous 5">
            <a:hlinkClick r:id="" action="ppaction://hlinkshowjump?jump=previousslide" highlightClick="1"/>
          </p:cNvPr>
          <p:cNvSpPr/>
          <p:nvPr/>
        </p:nvSpPr>
        <p:spPr>
          <a:xfrm>
            <a:off x="3810000" y="6172201"/>
            <a:ext cx="685800" cy="609599"/>
          </a:xfrm>
          <a:prstGeom prst="actionButtonBackPrevio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p:cNvPicPr>
            <a:picLocks noGrp="1" noChangeAspect="1"/>
          </p:cNvPicPr>
          <p:nvPr>
            <p:ph idx="1"/>
          </p:nvPr>
        </p:nvPicPr>
        <p:blipFill>
          <a:blip r:embed="rId20">
            <a:extLst>
              <a:ext uri="{28A0092B-C50C-407E-A947-70E740481C1C}">
                <a14:useLocalDpi xmlns:a14="http://schemas.microsoft.com/office/drawing/2010/main" val="0"/>
              </a:ext>
            </a:extLst>
          </a:blip>
          <a:stretch>
            <a:fillRect/>
          </a:stretch>
        </p:blipFill>
        <p:spPr>
          <a:xfrm>
            <a:off x="152400" y="1734920"/>
            <a:ext cx="4346124" cy="4233436"/>
          </a:xfrm>
        </p:spPr>
      </p:pic>
      <p:pic>
        <p:nvPicPr>
          <p:cNvPr id="7" name="Ghi tiêu chuẩn 15.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7"/>
          <a:stretch>
            <a:fillRect/>
          </a:stretch>
        </p:blipFill>
        <p:spPr>
          <a:xfrm>
            <a:off x="3048000" y="6499117"/>
            <a:ext cx="402078" cy="402078"/>
          </a:xfrm>
          <a:prstGeom prst="rect">
            <a:avLst/>
          </a:prstGeom>
        </p:spPr>
      </p:pic>
    </p:spTree>
    <p:extLst>
      <p:ext uri="{BB962C8B-B14F-4D97-AF65-F5344CB8AC3E}">
        <p14:creationId xmlns:p14="http://schemas.microsoft.com/office/powerpoint/2010/main" val="31727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53" fill="hold"/>
                                        <p:tgtEl>
                                          <p:spTgt spid="10"/>
                                        </p:tgtEl>
                                      </p:cBhvr>
                                    </p:cmd>
                                  </p:childTnLst>
                                </p:cTn>
                              </p:par>
                              <p:par>
                                <p:cTn id="7" presetID="3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p:cTn id="9" dur="1000" fill="hold"/>
                                        <p:tgtEl>
                                          <p:spTgt spid="2"/>
                                        </p:tgtEl>
                                        <p:attrNameLst>
                                          <p:attrName>ppt_w</p:attrName>
                                        </p:attrNameLst>
                                      </p:cBhvr>
                                      <p:tavLst>
                                        <p:tav tm="0">
                                          <p:val>
                                            <p:fltVal val="0"/>
                                          </p:val>
                                        </p:tav>
                                        <p:tav tm="100000">
                                          <p:val>
                                            <p:strVal val="#ppt_w"/>
                                          </p:val>
                                        </p:tav>
                                      </p:tavLst>
                                    </p:anim>
                                    <p:anim calcmode="lin" valueType="num">
                                      <p:cBhvr>
                                        <p:cTn id="10" dur="1000" fill="hold"/>
                                        <p:tgtEl>
                                          <p:spTgt spid="2"/>
                                        </p:tgtEl>
                                        <p:attrNameLst>
                                          <p:attrName>ppt_h</p:attrName>
                                        </p:attrNameLst>
                                      </p:cBhvr>
                                      <p:tavLst>
                                        <p:tav tm="0">
                                          <p:val>
                                            <p:fltVal val="0"/>
                                          </p:val>
                                        </p:tav>
                                        <p:tav tm="100000">
                                          <p:val>
                                            <p:strVal val="#ppt_h"/>
                                          </p:val>
                                        </p:tav>
                                      </p:tavLst>
                                    </p:anim>
                                    <p:anim calcmode="lin" valueType="num">
                                      <p:cBhvr>
                                        <p:cTn id="11" dur="1000" fill="hold"/>
                                        <p:tgtEl>
                                          <p:spTgt spid="2"/>
                                        </p:tgtEl>
                                        <p:attrNameLst>
                                          <p:attrName>style.rotation</p:attrName>
                                        </p:attrNameLst>
                                      </p:cBhvr>
                                      <p:tavLst>
                                        <p:tav tm="0">
                                          <p:val>
                                            <p:fltVal val="90"/>
                                          </p:val>
                                        </p:tav>
                                        <p:tav tm="100000">
                                          <p:val>
                                            <p:fltVal val="0"/>
                                          </p:val>
                                        </p:tav>
                                      </p:tavLst>
                                    </p:anim>
                                    <p:animEffect transition="in" filter="fade">
                                      <p:cBhvr>
                                        <p:cTn id="12" dur="1000"/>
                                        <p:tgtEl>
                                          <p:spTgt spid="2"/>
                                        </p:tgtEl>
                                      </p:cBhvr>
                                    </p:animEffect>
                                  </p:childTnLst>
                                </p:cTn>
                              </p:par>
                              <p:par>
                                <p:cTn id="13" presetID="16" presetClass="entr" presetSubtype="21" fill="hold" nodeType="withEffect">
                                  <p:stCondLst>
                                    <p:cond delay="100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150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9" fill="hold" display="0">
                  <p:stCondLst>
                    <p:cond delay="indefinite"/>
                  </p:stCondLst>
                  <p:endCondLst>
                    <p:cond evt="onStopAudio" delay="0">
                      <p:tgtEl>
                        <p:sldTgt/>
                      </p:tgtEl>
                    </p:cond>
                  </p:endCondLst>
                </p:cTn>
                <p:tgtEl>
                  <p:spTgt spid="10"/>
                </p:tgtEl>
              </p:cMediaNode>
            </p:audio>
            <p:audio>
              <p:cMediaNode vol="100000" showWhenStopped="0">
                <p:cTn id="20" fill="hold" display="0">
                  <p:stCondLst>
                    <p:cond delay="indefinite"/>
                  </p:stCondLst>
                  <p:endCondLst>
                    <p:cond evt="onStopAudio" delay="0">
                      <p:tgtEl>
                        <p:sldTgt/>
                      </p:tgtEl>
                    </p:cond>
                  </p:endCondLst>
                </p:cTn>
                <p:tgtEl>
                  <p:spTgt spid="11"/>
                </p:tgtEl>
              </p:cMediaNode>
            </p:audio>
            <p:audio>
              <p:cMediaNode vol="100000" showWhenStopped="0">
                <p:cTn id="21" fill="hold" display="0">
                  <p:stCondLst>
                    <p:cond delay="indefinite"/>
                  </p:stCondLst>
                  <p:endCondLst>
                    <p:cond evt="onStopAudio" delay="0">
                      <p:tgtEl>
                        <p:sldTgt/>
                      </p:tgtEl>
                    </p:cond>
                  </p:endCondLst>
                </p:cTn>
                <p:tgtEl>
                  <p:spTgt spid="12"/>
                </p:tgtEl>
              </p:cMediaNode>
            </p:audio>
            <p:audio>
              <p:cMediaNode vol="39024" showWhenStopped="0">
                <p:cTn id="22" fill="hold" display="0">
                  <p:stCondLst>
                    <p:cond delay="indefinite"/>
                  </p:stCondLst>
                  <p:endCondLst>
                    <p:cond evt="onStopAudio" delay="0">
                      <p:tgtEl>
                        <p:sldTgt/>
                      </p:tgtEl>
                    </p:cond>
                  </p:endCondLst>
                </p:cTn>
                <p:tgtEl>
                  <p:spTgt spid="13"/>
                </p:tgtEl>
              </p:cMediaNode>
            </p:audio>
            <p:audio>
              <p:cMediaNode vol="47561" showWhenStopped="0">
                <p:cTn id="23" fill="hold" display="0">
                  <p:stCondLst>
                    <p:cond delay="indefinite"/>
                  </p:stCondLst>
                  <p:endCondLst>
                    <p:cond evt="onStopAudio" delay="0">
                      <p:tgtEl>
                        <p:sldTgt/>
                      </p:tgtEl>
                    </p:cond>
                  </p:endCondLst>
                </p:cTn>
                <p:tgtEl>
                  <p:spTgt spid="14"/>
                </p:tgtEl>
              </p:cMediaNode>
            </p:audio>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4" presetClass="entr" presetSubtype="10" fill="hold" nodeType="withEffect">
                                  <p:stCondLst>
                                    <p:cond delay="100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par>
                                <p:cTn id="30" presetID="37"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900" decel="100000" fill="hold"/>
                                        <p:tgtEl>
                                          <p:spTgt spid="3"/>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36" presetID="1" presetClass="mediacall" presetSubtype="0" fill="hold" nodeType="withEffect">
                                  <p:stCondLst>
                                    <p:cond delay="0"/>
                                  </p:stCondLst>
                                  <p:childTnLst>
                                    <p:cmd type="call" cmd="playFrom(0.0)">
                                      <p:cBhvr>
                                        <p:cTn id="37" dur="4350" fill="hold"/>
                                        <p:tgtEl>
                                          <p:spTgt spid="14"/>
                                        </p:tgtEl>
                                      </p:cBhvr>
                                    </p:cmd>
                                  </p:childTnLst>
                                </p:cTn>
                              </p:par>
                              <p:par>
                                <p:cTn id="38" presetID="1" presetClass="mediacall" presetSubtype="0" fill="hold" nodeType="withEffect">
                                  <p:stCondLst>
                                    <p:cond delay="500"/>
                                  </p:stCondLst>
                                  <p:childTnLst>
                                    <p:cmd type="call" cmd="playFrom(0.0)">
                                      <p:cBhvr>
                                        <p:cTn id="39" dur="17501" fill="hold"/>
                                        <p:tgtEl>
                                          <p:spTgt spid="7"/>
                                        </p:tgtEl>
                                      </p:cBhvr>
                                    </p:cmd>
                                  </p:childTnLst>
                                </p:cTn>
                              </p:par>
                            </p:childTnLst>
                          </p:cTn>
                        </p:par>
                      </p:childTnLst>
                    </p:cTn>
                  </p:par>
                </p:childTnLst>
              </p:cTn>
              <p:nextCondLst>
                <p:cond evt="onClick" delay="0">
                  <p:tgtEl>
                    <p:spTgt spid="8"/>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37" presetClass="entr" presetSubtype="0" fill="remove" nodeType="withEffect">
                                  <p:stCondLst>
                                    <p:cond delay="150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anim calcmode="lin" valueType="num">
                                      <p:cBhvr>
                                        <p:cTn id="46" dur="1000" fill="hold"/>
                                        <p:tgtEl>
                                          <p:spTgt spid="4"/>
                                        </p:tgtEl>
                                        <p:attrNameLst>
                                          <p:attrName>ppt_x</p:attrName>
                                        </p:attrNameLst>
                                      </p:cBhvr>
                                      <p:tavLst>
                                        <p:tav tm="0">
                                          <p:val>
                                            <p:strVal val="#ppt_x"/>
                                          </p:val>
                                        </p:tav>
                                        <p:tav tm="100000">
                                          <p:val>
                                            <p:strVal val="#ppt_x"/>
                                          </p:val>
                                        </p:tav>
                                      </p:tavLst>
                                    </p:anim>
                                    <p:anim calcmode="lin" valueType="num">
                                      <p:cBhvr>
                                        <p:cTn id="47" dur="900" decel="100000" fill="hold"/>
                                        <p:tgtEl>
                                          <p:spTgt spid="4"/>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49" presetID="1" presetClass="mediacall" presetSubtype="0" fill="hold" nodeType="withEffect">
                                  <p:stCondLst>
                                    <p:cond delay="0"/>
                                  </p:stCondLst>
                                  <p:childTnLst>
                                    <p:cmd type="call" cmd="playFrom(0.0)">
                                      <p:cBhvr>
                                        <p:cTn id="50" dur="8150" fill="hold"/>
                                        <p:tgtEl>
                                          <p:spTgt spid="13"/>
                                        </p:tgtEl>
                                      </p:cBhvr>
                                    </p:cmd>
                                  </p:childTnLst>
                                </p:cTn>
                              </p:par>
                              <p:par>
                                <p:cTn id="51" presetID="1" presetClass="mediacall" presetSubtype="0" fill="hold" nodeType="withEffect">
                                  <p:stCondLst>
                                    <p:cond delay="0"/>
                                  </p:stCondLst>
                                  <p:childTnLst>
                                    <p:cmd type="call" cmd="playFrom(0.0)">
                                      <p:cBhvr>
                                        <p:cTn id="52" dur="4711" fill="hold"/>
                                        <p:tgtEl>
                                          <p:spTgt spid="12"/>
                                        </p:tgtEl>
                                      </p:cBhvr>
                                    </p:cmd>
                                  </p:childTnLst>
                                </p:cTn>
                              </p:par>
                            </p:childTnLst>
                          </p:cTn>
                        </p:par>
                      </p:childTnLst>
                    </p:cTn>
                  </p:par>
                </p:childTnLst>
              </p:cTn>
              <p:nextCondLst>
                <p:cond evt="onClick" delay="0">
                  <p:tgtEl>
                    <p:spTgt spid="9"/>
                  </p:tgtEl>
                </p:cond>
              </p:nextCondLst>
            </p:seq>
            <p:audio>
              <p:cMediaNode vol="100000" showWhenStopped="0">
                <p:cTn id="53"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15"/>
          <a:tile tx="0" ty="0" sx="100000" sy="100000" flip="none" algn="tl"/>
        </a:blipFill>
        <a:effectLst/>
      </p:bgPr>
    </p:bg>
    <p:spTree>
      <p:nvGrpSpPr>
        <p:cNvPr id="1" name=""/>
        <p:cNvGrpSpPr/>
        <p:nvPr/>
      </p:nvGrpSpPr>
      <p:grpSpPr>
        <a:xfrm>
          <a:off x="0" y="0"/>
          <a:ext cx="0" cy="0"/>
          <a:chOff x="0" y="0"/>
          <a:chExt cx="0" cy="0"/>
        </a:xfrm>
      </p:grpSpPr>
      <p:sp>
        <p:nvSpPr>
          <p:cNvPr id="2" name="câu 3"/>
          <p:cNvSpPr>
            <a:spLocks noGrp="1"/>
          </p:cNvSpPr>
          <p:nvPr>
            <p:ph type="title"/>
          </p:nvPr>
        </p:nvSpPr>
        <p:spPr>
          <a:xfrm>
            <a:off x="152400" y="152400"/>
            <a:ext cx="8991600" cy="639762"/>
          </a:xfrm>
        </p:spPr>
        <p:txBody>
          <a:bodyPr>
            <a:normAutofit fontScale="90000"/>
          </a:bodyPr>
          <a:lstStyle/>
          <a:p>
            <a:r>
              <a:rPr lang="en-US">
                <a:solidFill>
                  <a:srgbClr val="FF0000"/>
                </a:solidFill>
                <a:latin typeface="Times New Roman" pitchFamily="18" charset="0"/>
                <a:cs typeface="Times New Roman" pitchFamily="18" charset="0"/>
              </a:rPr>
              <a:t>Hành </a:t>
            </a:r>
            <a:r>
              <a:rPr lang="en-US" dirty="0">
                <a:solidFill>
                  <a:srgbClr val="FF0000"/>
                </a:solidFill>
                <a:latin typeface="Times New Roman" pitchFamily="18" charset="0"/>
                <a:cs typeface="Times New Roman" pitchFamily="18" charset="0"/>
              </a:rPr>
              <a:t>vi </a:t>
            </a:r>
            <a:r>
              <a:rPr lang="en-US" dirty="0" err="1">
                <a:solidFill>
                  <a:srgbClr val="FF0000"/>
                </a:solidFill>
                <a:latin typeface="Times New Roman" pitchFamily="18" charset="0"/>
                <a:cs typeface="Times New Roman" pitchFamily="18" charset="0"/>
              </a:rPr>
              <a:t>nào</a:t>
            </a:r>
            <a:r>
              <a:rPr lang="en-US" dirty="0">
                <a:solidFill>
                  <a:srgbClr val="FF0000"/>
                </a:solidFill>
                <a:latin typeface="Times New Roman" pitchFamily="18" charset="0"/>
                <a:cs typeface="Times New Roman" pitchFamily="18" charset="0"/>
              </a:rPr>
              <a:t> an </a:t>
            </a:r>
            <a:r>
              <a:rPr lang="en-US" dirty="0" err="1">
                <a:solidFill>
                  <a:srgbClr val="FF0000"/>
                </a:solidFill>
                <a:latin typeface="Times New Roman" pitchFamily="18" charset="0"/>
                <a:cs typeface="Times New Roman" pitchFamily="18" charset="0"/>
              </a:rPr>
              <a:t>toàn</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khi</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ngồi</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trên</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xe</a:t>
            </a:r>
            <a:r>
              <a:rPr lang="en-US" dirty="0">
                <a:solidFill>
                  <a:srgbClr val="FF0000"/>
                </a:solidFill>
                <a:latin typeface="Times New Roman" pitchFamily="18" charset="0"/>
                <a:cs typeface="Times New Roman" pitchFamily="18" charset="0"/>
              </a:rPr>
              <a:t> ô </a:t>
            </a:r>
            <a:r>
              <a:rPr lang="en-US" dirty="0" err="1">
                <a:solidFill>
                  <a:srgbClr val="FF0000"/>
                </a:solidFill>
                <a:latin typeface="Times New Roman" pitchFamily="18" charset="0"/>
                <a:cs typeface="Times New Roman" pitchFamily="18" charset="0"/>
              </a:rPr>
              <a:t>tô</a:t>
            </a:r>
            <a:r>
              <a:rPr lang="en-US" dirty="0">
                <a:solidFill>
                  <a:srgbClr val="FF0000"/>
                </a:solidFill>
                <a:latin typeface="Times New Roman" pitchFamily="18" charset="0"/>
                <a:cs typeface="Times New Roman" pitchFamily="18" charset="0"/>
              </a:rPr>
              <a:t> ? </a:t>
            </a:r>
          </a:p>
        </p:txBody>
      </p:sp>
      <p:pic>
        <p:nvPicPr>
          <p:cNvPr id="7170" name="h1" descr="D:\Tranh tô màu\A Tranh tô màu nối số\o-to-1-1.jpg"/>
          <p:cNvPicPr>
            <a:picLocks noGrp="1" noChangeAspect="1" noChangeArrowheads="1"/>
          </p:cNvPicPr>
          <p:nvPr>
            <p:ph idx="1"/>
          </p:nvPr>
        </p:nvPicPr>
        <p:blipFill>
          <a:blip r:embed="rId16">
            <a:extLst>
              <a:ext uri="{28A0092B-C50C-407E-A947-70E740481C1C}">
                <a14:useLocalDpi xmlns:a14="http://schemas.microsoft.com/office/drawing/2010/main" val="0"/>
              </a:ext>
            </a:extLst>
          </a:blip>
          <a:srcRect/>
          <a:stretch>
            <a:fillRect/>
          </a:stretch>
        </p:blipFill>
        <p:spPr bwMode="auto">
          <a:xfrm>
            <a:off x="304800" y="1012371"/>
            <a:ext cx="3922346" cy="45720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h2" descr="D:\Tranh tô màu\A Tranh tô màu nối số\jcgmwzqijs-33c6.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669644" y="990600"/>
            <a:ext cx="4211357" cy="4546137"/>
          </a:xfrm>
          <a:prstGeom prst="rect">
            <a:avLst/>
          </a:prstGeom>
          <a:noFill/>
          <a:extLst>
            <a:ext uri="{909E8E84-426E-40DD-AFC4-6F175D3DCCD1}">
              <a14:hiddenFill xmlns:a14="http://schemas.microsoft.com/office/drawing/2010/main">
                <a:solidFill>
                  <a:srgbClr val="FFFFFF"/>
                </a:solidFill>
              </a14:hiddenFill>
            </a:ext>
          </a:extLst>
        </p:spPr>
      </p:pic>
      <p:pic>
        <p:nvPicPr>
          <p:cNvPr id="3" name="don't like" descr="A picture containing icon&#10;&#10;Description automatically generated">
            <a:extLst>
              <a:ext uri="{FF2B5EF4-FFF2-40B4-BE49-F238E27FC236}">
                <a16:creationId xmlns:a16="http://schemas.microsoft.com/office/drawing/2014/main" id="{DC5A51E5-54D2-BDF1-C4C3-9A1D4B81990C}"/>
              </a:ext>
            </a:extLst>
          </p:cNvPr>
          <p:cNvPicPr>
            <a:picLocks noChangeAspect="1"/>
          </p:cNvPicPr>
          <p:nvPr/>
        </p:nvPicPr>
        <p:blipFill rotWithShape="1">
          <a:blip r:embed="rId18">
            <a:extLst>
              <a:ext uri="{28A0092B-C50C-407E-A947-70E740481C1C}">
                <a14:useLocalDpi xmlns:a14="http://schemas.microsoft.com/office/drawing/2010/main" val="0"/>
              </a:ext>
            </a:extLst>
          </a:blip>
          <a:srcRect l="54849" t="27170" r="6363" b="33031"/>
          <a:stretch/>
        </p:blipFill>
        <p:spPr>
          <a:xfrm>
            <a:off x="1524000" y="5756683"/>
            <a:ext cx="990600" cy="1016463"/>
          </a:xfrm>
          <a:prstGeom prst="rect">
            <a:avLst/>
          </a:prstGeom>
        </p:spPr>
      </p:pic>
      <p:pic>
        <p:nvPicPr>
          <p:cNvPr id="4" name="like" descr="A picture containing icon&#10;&#10;Description automatically generated">
            <a:extLst>
              <a:ext uri="{FF2B5EF4-FFF2-40B4-BE49-F238E27FC236}">
                <a16:creationId xmlns:a16="http://schemas.microsoft.com/office/drawing/2014/main" id="{9F0DC869-D081-D8DF-335B-3D2A1E2378F0}"/>
              </a:ext>
            </a:extLst>
          </p:cNvPr>
          <p:cNvPicPr>
            <a:picLocks noChangeAspect="1"/>
          </p:cNvPicPr>
          <p:nvPr/>
        </p:nvPicPr>
        <p:blipFill rotWithShape="1">
          <a:blip r:embed="rId18">
            <a:extLst>
              <a:ext uri="{28A0092B-C50C-407E-A947-70E740481C1C}">
                <a14:useLocalDpi xmlns:a14="http://schemas.microsoft.com/office/drawing/2010/main" val="0"/>
              </a:ext>
            </a:extLst>
          </a:blip>
          <a:srcRect l="6912" t="25758" r="53610" b="31818"/>
          <a:stretch/>
        </p:blipFill>
        <p:spPr>
          <a:xfrm>
            <a:off x="6553200" y="5719523"/>
            <a:ext cx="990600" cy="1064509"/>
          </a:xfrm>
          <a:prstGeom prst="rect">
            <a:avLst/>
          </a:prstGeom>
        </p:spPr>
      </p:pic>
      <p:sp>
        <p:nvSpPr>
          <p:cNvPr id="11" name="TextBox 10">
            <a:extLst>
              <a:ext uri="{FF2B5EF4-FFF2-40B4-BE49-F238E27FC236}">
                <a16:creationId xmlns:a16="http://schemas.microsoft.com/office/drawing/2014/main" id="{8D6DB5A7-603C-965F-C7E7-2FD5B8FC1DEA}"/>
              </a:ext>
            </a:extLst>
          </p:cNvPr>
          <p:cNvSpPr txBox="1"/>
          <p:nvPr/>
        </p:nvSpPr>
        <p:spPr>
          <a:xfrm>
            <a:off x="4484914" y="1948543"/>
            <a:ext cx="184731" cy="369332"/>
          </a:xfrm>
          <a:prstGeom prst="rect">
            <a:avLst/>
          </a:prstGeom>
          <a:noFill/>
        </p:spPr>
        <p:txBody>
          <a:bodyPr wrap="none" rtlCol="0">
            <a:spAutoFit/>
          </a:bodyPr>
          <a:lstStyle/>
          <a:p>
            <a:endParaRPr lang="x-none" dirty="0"/>
          </a:p>
        </p:txBody>
      </p:sp>
      <p:pic>
        <p:nvPicPr>
          <p:cNvPr id="9" name="ngồi oto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2895600" y="6479232"/>
            <a:ext cx="304800" cy="304800"/>
          </a:xfrm>
          <a:prstGeom prst="rect">
            <a:avLst/>
          </a:prstGeom>
        </p:spPr>
      </p:pic>
      <p:pic>
        <p:nvPicPr>
          <p:cNvPr id="12" name="đúng 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6166757" y="6479232"/>
            <a:ext cx="293914" cy="293914"/>
          </a:xfrm>
          <a:prstGeom prst="rect">
            <a:avLst/>
          </a:prstGeom>
        </p:spPr>
      </p:pic>
      <p:pic>
        <p:nvPicPr>
          <p:cNvPr id="13" name="SAI NHÉ.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8881002" y="6479232"/>
            <a:ext cx="207155" cy="207155"/>
          </a:xfrm>
          <a:prstGeom prst="rect">
            <a:avLst/>
          </a:prstGeom>
        </p:spPr>
      </p:pic>
      <p:pic>
        <p:nvPicPr>
          <p:cNvPr id="14" name="Am-thanh-tra-loi-dung-www_nhacchuongvui_com (1).mp3">
            <a:hlinkClick r:id="" action="ppaction://media"/>
          </p:cNvPr>
          <p:cNvPicPr>
            <a:picLocks noChangeAspect="1"/>
          </p:cNvPicPr>
          <p:nvPr>
            <a:audioFile r:link="rId7"/>
            <p:extLst>
              <p:ext uri="{DAA4B4D4-6D71-4841-9C94-3DE7FCFB9230}">
                <p14:media xmlns:p14="http://schemas.microsoft.com/office/powerpoint/2010/main" r:embed="rId8">
                  <p14:trim end="4055.239"/>
                </p14:media>
              </p:ext>
            </p:extLst>
          </p:nvPr>
        </p:nvPicPr>
        <p:blipFill>
          <a:blip r:embed="rId20"/>
          <a:stretch>
            <a:fillRect/>
          </a:stretch>
        </p:blipFill>
        <p:spPr>
          <a:xfrm>
            <a:off x="8001000" y="6416924"/>
            <a:ext cx="299521" cy="331769"/>
          </a:xfrm>
          <a:prstGeom prst="rect">
            <a:avLst/>
          </a:prstGeom>
        </p:spPr>
      </p:pic>
      <p:pic>
        <p:nvPicPr>
          <p:cNvPr id="15" name="Am-thanh-tra-loi-sai-www_nhacchuongvui_com.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0"/>
          <a:stretch>
            <a:fillRect/>
          </a:stretch>
        </p:blipFill>
        <p:spPr>
          <a:xfrm>
            <a:off x="5497286" y="6466114"/>
            <a:ext cx="391886" cy="391886"/>
          </a:xfrm>
          <a:prstGeom prst="rect">
            <a:avLst/>
          </a:prstGeom>
        </p:spPr>
      </p:pic>
      <p:sp>
        <p:nvSpPr>
          <p:cNvPr id="6" name="Action Button: Forward or Next 5">
            <a:hlinkClick r:id="" action="ppaction://hlinkshowjump?jump=nextslide" highlightClick="1"/>
          </p:cNvPr>
          <p:cNvSpPr/>
          <p:nvPr/>
        </p:nvSpPr>
        <p:spPr>
          <a:xfrm>
            <a:off x="4963886" y="6090506"/>
            <a:ext cx="762000" cy="652835"/>
          </a:xfrm>
          <a:prstGeom prst="actionButtonForwardNex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ction Button: Back or Previous 6">
            <a:hlinkClick r:id="" action="ppaction://hlinkshowjump?jump=previousslide" highlightClick="1"/>
          </p:cNvPr>
          <p:cNvSpPr/>
          <p:nvPr/>
        </p:nvSpPr>
        <p:spPr>
          <a:xfrm>
            <a:off x="3657600" y="6090506"/>
            <a:ext cx="762000" cy="682640"/>
          </a:xfrm>
          <a:prstGeom prst="actionButtonBackPrevio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ô tô.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1"/>
          <a:stretch>
            <a:fillRect/>
          </a:stretch>
        </p:blipFill>
        <p:spPr>
          <a:xfrm>
            <a:off x="8521772" y="6411686"/>
            <a:ext cx="304800" cy="304800"/>
          </a:xfrm>
          <a:prstGeom prst="rect">
            <a:avLst/>
          </a:prstGeom>
        </p:spPr>
      </p:pic>
    </p:spTree>
    <p:extLst>
      <p:ext uri="{BB962C8B-B14F-4D97-AF65-F5344CB8AC3E}">
        <p14:creationId xmlns:p14="http://schemas.microsoft.com/office/powerpoint/2010/main" val="413547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500"/>
                                  </p:stCondLst>
                                  <p:childTnLst>
                                    <p:cmd type="call" cmd="playFrom(0.0)">
                                      <p:cBhvr>
                                        <p:cTn id="11" dur="6153" fill="hold"/>
                                        <p:tgtEl>
                                          <p:spTgt spid="9"/>
                                        </p:tgtEl>
                                      </p:cBhvr>
                                    </p:cmd>
                                  </p:childTnLst>
                                </p:cTn>
                              </p:par>
                              <p:par>
                                <p:cTn id="12" presetID="16" presetClass="entr" presetSubtype="21" fill="hold" nodeType="withEffect">
                                  <p:stCondLst>
                                    <p:cond delay="1000"/>
                                  </p:stCondLst>
                                  <p:childTnLst>
                                    <p:set>
                                      <p:cBhvr>
                                        <p:cTn id="13" dur="1" fill="hold">
                                          <p:stCondLst>
                                            <p:cond delay="0"/>
                                          </p:stCondLst>
                                        </p:cTn>
                                        <p:tgtEl>
                                          <p:spTgt spid="7170"/>
                                        </p:tgtEl>
                                        <p:attrNameLst>
                                          <p:attrName>style.visibility</p:attrName>
                                        </p:attrNameLst>
                                      </p:cBhvr>
                                      <p:to>
                                        <p:strVal val="visible"/>
                                      </p:to>
                                    </p:set>
                                    <p:animEffect transition="in" filter="barn(inVertical)">
                                      <p:cBhvr>
                                        <p:cTn id="14" dur="500"/>
                                        <p:tgtEl>
                                          <p:spTgt spid="7170"/>
                                        </p:tgtEl>
                                      </p:cBhvr>
                                    </p:animEffect>
                                  </p:childTnLst>
                                </p:cTn>
                              </p:par>
                              <p:par>
                                <p:cTn id="15" presetID="16" presetClass="entr" presetSubtype="21" fill="hold" nodeType="withEffect">
                                  <p:stCondLst>
                                    <p:cond delay="2000"/>
                                  </p:stCondLst>
                                  <p:childTnLst>
                                    <p:set>
                                      <p:cBhvr>
                                        <p:cTn id="16" dur="1" fill="hold">
                                          <p:stCondLst>
                                            <p:cond delay="0"/>
                                          </p:stCondLst>
                                        </p:cTn>
                                        <p:tgtEl>
                                          <p:spTgt spid="7171"/>
                                        </p:tgtEl>
                                        <p:attrNameLst>
                                          <p:attrName>style.visibility</p:attrName>
                                        </p:attrNameLst>
                                      </p:cBhvr>
                                      <p:to>
                                        <p:strVal val="visible"/>
                                      </p:to>
                                    </p:set>
                                    <p:animEffect transition="in" filter="barn(inVertical)">
                                      <p:cBhvr>
                                        <p:cTn id="17"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170"/>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remove" nodeType="withEffect">
                                  <p:stCondLst>
                                    <p:cond delay="500"/>
                                  </p:stCondLst>
                                  <p:childTnLst>
                                    <p:animClr clrSpc="rgb" dir="cw">
                                      <p:cBhvr>
                                        <p:cTn id="22" dur="1000" fill="hold"/>
                                        <p:tgtEl>
                                          <p:spTgt spid="7170"/>
                                        </p:tgtEl>
                                        <p:attrNameLst>
                                          <p:attrName>fillcolor</p:attrName>
                                        </p:attrNameLst>
                                      </p:cBhvr>
                                      <p:to>
                                        <a:schemeClr val="accent2"/>
                                      </p:to>
                                    </p:animClr>
                                    <p:set>
                                      <p:cBhvr>
                                        <p:cTn id="23" dur="1000" fill="hold"/>
                                        <p:tgtEl>
                                          <p:spTgt spid="7170"/>
                                        </p:tgtEl>
                                        <p:attrNameLst>
                                          <p:attrName>fill.type</p:attrName>
                                        </p:attrNameLst>
                                      </p:cBhvr>
                                      <p:to>
                                        <p:strVal val="solid"/>
                                      </p:to>
                                    </p:set>
                                    <p:set>
                                      <p:cBhvr>
                                        <p:cTn id="24" dur="1000" fill="hold"/>
                                        <p:tgtEl>
                                          <p:spTgt spid="7170"/>
                                        </p:tgtEl>
                                        <p:attrNameLst>
                                          <p:attrName>fill.on</p:attrName>
                                        </p:attrNameLst>
                                      </p:cBhvr>
                                      <p:to>
                                        <p:strVal val="true"/>
                                      </p:to>
                                    </p:set>
                                  </p:childTnLst>
                                </p:cTn>
                              </p:par>
                              <p:par>
                                <p:cTn id="25" presetID="42" presetClass="entr" presetSubtype="0" fill="remove" nodeType="withEffect">
                                  <p:stCondLst>
                                    <p:cond delay="50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1" presetClass="mediacall" presetSubtype="0" fill="hold" nodeType="withEffect">
                                  <p:stCondLst>
                                    <p:cond delay="500"/>
                                  </p:stCondLst>
                                  <p:childTnLst>
                                    <p:cmd type="call" cmd="playFrom(0.0)">
                                      <p:cBhvr>
                                        <p:cTn id="31" dur="8150" fill="hold"/>
                                        <p:tgtEl>
                                          <p:spTgt spid="15"/>
                                        </p:tgtEl>
                                      </p:cBhvr>
                                    </p:cmd>
                                  </p:childTnLst>
                                </p:cTn>
                              </p:par>
                              <p:par>
                                <p:cTn id="32" presetID="1" presetClass="mediacall" presetSubtype="0" fill="hold" nodeType="withEffect">
                                  <p:stCondLst>
                                    <p:cond delay="1000"/>
                                  </p:stCondLst>
                                  <p:childTnLst>
                                    <p:cmd type="call" cmd="playFrom(0.0)">
                                      <p:cBhvr>
                                        <p:cTn id="33" dur="4711" fill="hold"/>
                                        <p:tgtEl>
                                          <p:spTgt spid="13"/>
                                        </p:tgtEl>
                                      </p:cBhvr>
                                    </p:cmd>
                                  </p:childTnLst>
                                </p:cTn>
                              </p:par>
                            </p:childTnLst>
                          </p:cTn>
                        </p:par>
                      </p:childTnLst>
                    </p:cTn>
                  </p:par>
                </p:childTnLst>
              </p:cTn>
              <p:nextCondLst>
                <p:cond evt="onClick" delay="0">
                  <p:tgtEl>
                    <p:spTgt spid="7170"/>
                  </p:tgtEl>
                </p:cond>
              </p:nextCondLst>
            </p:seq>
            <p:seq concurrent="1" nextAc="seek">
              <p:cTn id="34" restart="whenNotActive" fill="hold" evtFilter="cancelBubble" nodeType="interactiveSeq">
                <p:stCondLst>
                  <p:cond evt="onClick" delay="0">
                    <p:tgtEl>
                      <p:spTgt spid="717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withEffect">
                                  <p:stCondLst>
                                    <p:cond delay="0"/>
                                  </p:stCondLst>
                                  <p:childTnLst>
                                    <p:animClr clrSpc="rgb" dir="cw">
                                      <p:cBhvr>
                                        <p:cTn id="38" dur="2000" fill="hold"/>
                                        <p:tgtEl>
                                          <p:spTgt spid="7171"/>
                                        </p:tgtEl>
                                        <p:attrNameLst>
                                          <p:attrName>fillcolor</p:attrName>
                                        </p:attrNameLst>
                                      </p:cBhvr>
                                      <p:to>
                                        <a:schemeClr val="accent2"/>
                                      </p:to>
                                    </p:animClr>
                                    <p:set>
                                      <p:cBhvr>
                                        <p:cTn id="39" dur="2000" fill="hold"/>
                                        <p:tgtEl>
                                          <p:spTgt spid="7171"/>
                                        </p:tgtEl>
                                        <p:attrNameLst>
                                          <p:attrName>fill.type</p:attrName>
                                        </p:attrNameLst>
                                      </p:cBhvr>
                                      <p:to>
                                        <p:strVal val="solid"/>
                                      </p:to>
                                    </p:set>
                                    <p:set>
                                      <p:cBhvr>
                                        <p:cTn id="40" dur="2000" fill="hold"/>
                                        <p:tgtEl>
                                          <p:spTgt spid="7171"/>
                                        </p:tgtEl>
                                        <p:attrNameLst>
                                          <p:attrName>fill.on</p:attrName>
                                        </p:attrNameLst>
                                      </p:cBhvr>
                                      <p:to>
                                        <p:strVal val="true"/>
                                      </p:to>
                                    </p:set>
                                  </p:childTnLst>
                                </p:cTn>
                              </p:par>
                              <p:par>
                                <p:cTn id="41" presetID="37"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anim calcmode="lin" valueType="num">
                                      <p:cBhvr>
                                        <p:cTn id="44" dur="1000" fill="hold"/>
                                        <p:tgtEl>
                                          <p:spTgt spid="4"/>
                                        </p:tgtEl>
                                        <p:attrNameLst>
                                          <p:attrName>ppt_x</p:attrName>
                                        </p:attrNameLst>
                                      </p:cBhvr>
                                      <p:tavLst>
                                        <p:tav tm="0">
                                          <p:val>
                                            <p:strVal val="#ppt_x"/>
                                          </p:val>
                                        </p:tav>
                                        <p:tav tm="100000">
                                          <p:val>
                                            <p:strVal val="#ppt_x"/>
                                          </p:val>
                                        </p:tav>
                                      </p:tavLst>
                                    </p:anim>
                                    <p:anim calcmode="lin" valueType="num">
                                      <p:cBhvr>
                                        <p:cTn id="45" dur="900" decel="100000" fill="hold"/>
                                        <p:tgtEl>
                                          <p:spTgt spid="4"/>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47" presetID="1" presetClass="mediacall" presetSubtype="0" fill="hold" nodeType="withEffect">
                                  <p:stCondLst>
                                    <p:cond delay="500"/>
                                  </p:stCondLst>
                                  <p:childTnLst>
                                    <p:cmd type="call" cmd="playFrom(0.0)">
                                      <p:cBhvr>
                                        <p:cTn id="48" dur="4030" fill="hold"/>
                                        <p:tgtEl>
                                          <p:spTgt spid="14"/>
                                        </p:tgtEl>
                                      </p:cBhvr>
                                    </p:cmd>
                                  </p:childTnLst>
                                </p:cTn>
                              </p:par>
                              <p:par>
                                <p:cTn id="49" presetID="1" presetClass="mediacall" presetSubtype="0" fill="hold" nodeType="withEffect">
                                  <p:stCondLst>
                                    <p:cond delay="500"/>
                                  </p:stCondLst>
                                  <p:childTnLst>
                                    <p:cmd type="call" cmd="playFrom(0.0)">
                                      <p:cBhvr>
                                        <p:cTn id="50" dur="14811" fill="hold"/>
                                        <p:tgtEl>
                                          <p:spTgt spid="8"/>
                                        </p:tgtEl>
                                      </p:cBhvr>
                                    </p:cmd>
                                  </p:childTnLst>
                                </p:cTn>
                              </p:par>
                            </p:childTnLst>
                          </p:cTn>
                        </p:par>
                      </p:childTnLst>
                    </p:cTn>
                  </p:par>
                </p:childTnLst>
              </p:cTn>
              <p:nextCondLst>
                <p:cond evt="onClick" delay="0">
                  <p:tgtEl>
                    <p:spTgt spid="7171"/>
                  </p:tgtEl>
                </p:cond>
              </p:nextCondLst>
            </p:seq>
            <p:audio>
              <p:cMediaNode vol="100000" showWhenStopped="0">
                <p:cTn id="51" fill="hold" display="0">
                  <p:stCondLst>
                    <p:cond delay="indefinite"/>
                  </p:stCondLst>
                  <p:endCondLst>
                    <p:cond evt="onStopAudio" delay="0">
                      <p:tgtEl>
                        <p:sldTgt/>
                      </p:tgtEl>
                    </p:cond>
                  </p:endCondLst>
                </p:cTn>
                <p:tgtEl>
                  <p:spTgt spid="9"/>
                </p:tgtEl>
              </p:cMediaNode>
            </p:audio>
            <p:audio>
              <p:cMediaNode vol="100000" showWhenStopped="0">
                <p:cTn id="52" fill="hold" display="0">
                  <p:stCondLst>
                    <p:cond delay="indefinite"/>
                  </p:stCondLst>
                  <p:endCondLst>
                    <p:cond evt="onStopAudio" delay="0">
                      <p:tgtEl>
                        <p:sldTgt/>
                      </p:tgtEl>
                    </p:cond>
                  </p:endCondLst>
                </p:cTn>
                <p:tgtEl>
                  <p:spTgt spid="12"/>
                </p:tgtEl>
              </p:cMediaNode>
            </p:audio>
            <p:audio>
              <p:cMediaNode vol="100000" showWhenStopped="0">
                <p:cTn id="53" fill="hold" display="0">
                  <p:stCondLst>
                    <p:cond delay="indefinite"/>
                  </p:stCondLst>
                  <p:endCondLst>
                    <p:cond evt="onStopAudio" delay="0">
                      <p:tgtEl>
                        <p:sldTgt/>
                      </p:tgtEl>
                    </p:cond>
                  </p:endCondLst>
                </p:cTn>
                <p:tgtEl>
                  <p:spTgt spid="13"/>
                </p:tgtEl>
              </p:cMediaNode>
            </p:audio>
            <p:audio>
              <p:cMediaNode vol="43902" showWhenStopped="0">
                <p:cTn id="54" fill="hold" display="0">
                  <p:stCondLst>
                    <p:cond delay="indefinite"/>
                  </p:stCondLst>
                  <p:endCondLst>
                    <p:cond evt="onStopAudio" delay="0">
                      <p:tgtEl>
                        <p:sldTgt/>
                      </p:tgtEl>
                    </p:cond>
                  </p:endCondLst>
                </p:cTn>
                <p:tgtEl>
                  <p:spTgt spid="14"/>
                </p:tgtEl>
              </p:cMediaNode>
            </p:audio>
            <p:audio>
              <p:cMediaNode vol="47561" showWhenStopped="0">
                <p:cTn id="55" fill="hold" display="0">
                  <p:stCondLst>
                    <p:cond delay="indefinite"/>
                  </p:stCondLst>
                  <p:endCondLst>
                    <p:cond evt="onStopAudio" delay="0">
                      <p:tgtEl>
                        <p:sldTgt/>
                      </p:tgtEl>
                    </p:cond>
                  </p:endCondLst>
                </p:cTn>
                <p:tgtEl>
                  <p:spTgt spid="15"/>
                </p:tgtEl>
              </p:cMediaNode>
            </p:audio>
            <p:audio>
              <p:cMediaNode vol="100000" showWhenStopped="0">
                <p:cTn id="56"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15"/>
          <a:tile tx="0" ty="0" sx="100000" sy="100000" flip="none" algn="tl"/>
        </a:blipFill>
        <a:effectLst/>
      </p:bgPr>
    </p:bg>
    <p:spTree>
      <p:nvGrpSpPr>
        <p:cNvPr id="1" name=""/>
        <p:cNvGrpSpPr/>
        <p:nvPr/>
      </p:nvGrpSpPr>
      <p:grpSpPr>
        <a:xfrm>
          <a:off x="0" y="0"/>
          <a:ext cx="0" cy="0"/>
          <a:chOff x="0" y="0"/>
          <a:chExt cx="0" cy="0"/>
        </a:xfrm>
      </p:grpSpPr>
      <p:sp>
        <p:nvSpPr>
          <p:cNvPr id="2" name="câu 4"/>
          <p:cNvSpPr>
            <a:spLocks noGrp="1"/>
          </p:cNvSpPr>
          <p:nvPr>
            <p:ph type="title"/>
          </p:nvPr>
        </p:nvSpPr>
        <p:spPr>
          <a:xfrm>
            <a:off x="381000" y="0"/>
            <a:ext cx="8355724" cy="1066800"/>
          </a:xfrm>
        </p:spPr>
        <p:txBody>
          <a:bodyPr>
            <a:normAutofit fontScale="90000"/>
          </a:bodyPr>
          <a:lstStyle/>
          <a:p>
            <a:r>
              <a:rPr lang="en-US">
                <a:solidFill>
                  <a:srgbClr val="FF0000"/>
                </a:solidFill>
                <a:latin typeface="Times New Roman" pitchFamily="18" charset="0"/>
                <a:cs typeface="Times New Roman" pitchFamily="18" charset="0"/>
              </a:rPr>
              <a:t>Khi ngồi trên xe máy ngồi như bạn nào là an toàn? </a:t>
            </a:r>
            <a:endParaRPr lang="en-US" dirty="0">
              <a:solidFill>
                <a:srgbClr val="FF0000"/>
              </a:solidFill>
              <a:latin typeface="Times New Roman" pitchFamily="18" charset="0"/>
              <a:cs typeface="Times New Roman" pitchFamily="18" charset="0"/>
            </a:endParaRPr>
          </a:p>
        </p:txBody>
      </p:sp>
      <p:pic>
        <p:nvPicPr>
          <p:cNvPr id="8194" name="h1" descr="D:\Tranh tô màu\A Tranh tô màu nối số\images (3).jpg"/>
          <p:cNvPicPr>
            <a:picLocks noGrp="1" noChangeAspect="1" noChangeArrowheads="1"/>
          </p:cNvPicPr>
          <p:nvPr>
            <p:ph idx="1"/>
          </p:nvPr>
        </p:nvPicPr>
        <p:blipFill>
          <a:blip r:embed="rId16">
            <a:extLst>
              <a:ext uri="{28A0092B-C50C-407E-A947-70E740481C1C}">
                <a14:useLocalDpi xmlns:a14="http://schemas.microsoft.com/office/drawing/2010/main" val="0"/>
              </a:ext>
            </a:extLst>
          </a:blip>
          <a:srcRect/>
          <a:stretch>
            <a:fillRect/>
          </a:stretch>
        </p:blipFill>
        <p:spPr bwMode="auto">
          <a:xfrm>
            <a:off x="304800" y="1143000"/>
            <a:ext cx="425669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8195" name="h2" descr="D:\Tranh tô màu\A Tranh tô màu nối số\20150814155730-a1.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800600" y="1143000"/>
            <a:ext cx="41148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3" name="don't like" descr="A picture containing icon&#10;&#10;Description automatically generated">
            <a:extLst>
              <a:ext uri="{FF2B5EF4-FFF2-40B4-BE49-F238E27FC236}">
                <a16:creationId xmlns:a16="http://schemas.microsoft.com/office/drawing/2014/main" id="{69FF67F3-8112-2F8B-BA07-45CB3E805A59}"/>
              </a:ext>
            </a:extLst>
          </p:cNvPr>
          <p:cNvPicPr>
            <a:picLocks noChangeAspect="1"/>
          </p:cNvPicPr>
          <p:nvPr/>
        </p:nvPicPr>
        <p:blipFill rotWithShape="1">
          <a:blip r:embed="rId18">
            <a:extLst>
              <a:ext uri="{28A0092B-C50C-407E-A947-70E740481C1C}">
                <a14:useLocalDpi xmlns:a14="http://schemas.microsoft.com/office/drawing/2010/main" val="0"/>
              </a:ext>
            </a:extLst>
          </a:blip>
          <a:srcRect l="54849" t="27170" r="6363" b="33031"/>
          <a:stretch/>
        </p:blipFill>
        <p:spPr>
          <a:xfrm>
            <a:off x="2133600" y="5423807"/>
            <a:ext cx="990600" cy="1016463"/>
          </a:xfrm>
          <a:prstGeom prst="rect">
            <a:avLst/>
          </a:prstGeom>
        </p:spPr>
      </p:pic>
      <p:pic>
        <p:nvPicPr>
          <p:cNvPr id="4" name="like" descr="A picture containing icon&#10;&#10;Description automatically generated">
            <a:extLst>
              <a:ext uri="{FF2B5EF4-FFF2-40B4-BE49-F238E27FC236}">
                <a16:creationId xmlns:a16="http://schemas.microsoft.com/office/drawing/2014/main" id="{04D2935C-B683-4FBA-C8C6-AAFD35CFF3C8}"/>
              </a:ext>
            </a:extLst>
          </p:cNvPr>
          <p:cNvPicPr>
            <a:picLocks noChangeAspect="1"/>
          </p:cNvPicPr>
          <p:nvPr/>
        </p:nvPicPr>
        <p:blipFill rotWithShape="1">
          <a:blip r:embed="rId18">
            <a:extLst>
              <a:ext uri="{28A0092B-C50C-407E-A947-70E740481C1C}">
                <a14:useLocalDpi xmlns:a14="http://schemas.microsoft.com/office/drawing/2010/main" val="0"/>
              </a:ext>
            </a:extLst>
          </a:blip>
          <a:srcRect l="6912" t="25758" r="53610" b="31818"/>
          <a:stretch/>
        </p:blipFill>
        <p:spPr>
          <a:xfrm>
            <a:off x="6629400" y="5433586"/>
            <a:ext cx="990600" cy="1064509"/>
          </a:xfrm>
          <a:prstGeom prst="rect">
            <a:avLst/>
          </a:prstGeom>
        </p:spPr>
      </p:pic>
      <p:pic>
        <p:nvPicPr>
          <p:cNvPr id="10" name="ngồi xe má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2667000" y="6474709"/>
            <a:ext cx="304800" cy="304800"/>
          </a:xfrm>
          <a:prstGeom prst="rect">
            <a:avLst/>
          </a:prstGeom>
        </p:spPr>
      </p:pic>
      <p:pic>
        <p:nvPicPr>
          <p:cNvPr id="11" name="đúng 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flipH="1" flipV="1">
            <a:off x="3124200" y="6407613"/>
            <a:ext cx="342900" cy="342900"/>
          </a:xfrm>
          <a:prstGeom prst="rect">
            <a:avLst/>
          </a:prstGeom>
        </p:spPr>
      </p:pic>
      <p:pic>
        <p:nvPicPr>
          <p:cNvPr id="12" name="SAI NÀO.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5334000" y="6436609"/>
            <a:ext cx="381000" cy="381000"/>
          </a:xfrm>
          <a:prstGeom prst="rect">
            <a:avLst/>
          </a:prstGeom>
        </p:spPr>
      </p:pic>
      <p:pic>
        <p:nvPicPr>
          <p:cNvPr id="13" name="Am-thanh-tra-loi-dung-www_nhacchuongvui_com.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8458200" y="6322309"/>
            <a:ext cx="304800" cy="304800"/>
          </a:xfrm>
          <a:prstGeom prst="rect">
            <a:avLst/>
          </a:prstGeom>
        </p:spPr>
      </p:pic>
      <p:pic>
        <p:nvPicPr>
          <p:cNvPr id="14" name="Am-thanh-tra-loi-sai-www_tiengdong_com.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7848600" y="6553200"/>
            <a:ext cx="304800" cy="304800"/>
          </a:xfrm>
          <a:prstGeom prst="rect">
            <a:avLst/>
          </a:prstGeom>
        </p:spPr>
      </p:pic>
      <p:pic>
        <p:nvPicPr>
          <p:cNvPr id="5" name="Ghi tiêu chuẩn 1 (1).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0"/>
          <a:stretch>
            <a:fillRect/>
          </a:stretch>
        </p:blipFill>
        <p:spPr>
          <a:xfrm>
            <a:off x="609600" y="6078751"/>
            <a:ext cx="304800" cy="304800"/>
          </a:xfrm>
          <a:prstGeom prst="rect">
            <a:avLst/>
          </a:prstGeom>
        </p:spPr>
      </p:pic>
      <p:sp>
        <p:nvSpPr>
          <p:cNvPr id="6" name="Action Button: Back or Previous 5">
            <a:hlinkClick r:id="" action="ppaction://hlinkshowjump?jump=previousslide" highlightClick="1"/>
          </p:cNvPr>
          <p:cNvSpPr/>
          <p:nvPr/>
        </p:nvSpPr>
        <p:spPr>
          <a:xfrm>
            <a:off x="3581400" y="5965840"/>
            <a:ext cx="685800" cy="691929"/>
          </a:xfrm>
          <a:prstGeom prst="actionButtonBackPrevio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ction Button: Forward or Next 6">
            <a:hlinkClick r:id="" action="ppaction://hlinkshowjump?jump=nextslide" highlightClick="1"/>
          </p:cNvPr>
          <p:cNvSpPr/>
          <p:nvPr/>
        </p:nvSpPr>
        <p:spPr>
          <a:xfrm>
            <a:off x="4648200" y="5965840"/>
            <a:ext cx="685800" cy="661269"/>
          </a:xfrm>
          <a:prstGeom prst="actionButtonForwardNex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147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par>
                                <p:cTn id="10" presetID="1" presetClass="mediacall" presetSubtype="0" fill="hold" nodeType="withEffect">
                                  <p:stCondLst>
                                    <p:cond delay="0"/>
                                  </p:stCondLst>
                                  <p:childTnLst>
                                    <p:cmd type="call" cmd="playFrom(0.0)">
                                      <p:cBhvr>
                                        <p:cTn id="11" dur="5433" fill="hold"/>
                                        <p:tgtEl>
                                          <p:spTgt spid="5"/>
                                        </p:tgtEl>
                                      </p:cBhvr>
                                    </p:cmd>
                                  </p:childTnLst>
                                </p:cTn>
                              </p:par>
                              <p:par>
                                <p:cTn id="12" presetID="16" presetClass="entr" presetSubtype="21" fill="hold" nodeType="withEffect">
                                  <p:stCondLst>
                                    <p:cond delay="1000"/>
                                  </p:stCondLst>
                                  <p:childTnLst>
                                    <p:set>
                                      <p:cBhvr>
                                        <p:cTn id="13" dur="1" fill="hold">
                                          <p:stCondLst>
                                            <p:cond delay="0"/>
                                          </p:stCondLst>
                                        </p:cTn>
                                        <p:tgtEl>
                                          <p:spTgt spid="8194"/>
                                        </p:tgtEl>
                                        <p:attrNameLst>
                                          <p:attrName>style.visibility</p:attrName>
                                        </p:attrNameLst>
                                      </p:cBhvr>
                                      <p:to>
                                        <p:strVal val="visible"/>
                                      </p:to>
                                    </p:set>
                                    <p:animEffect transition="in" filter="barn(inVertical)">
                                      <p:cBhvr>
                                        <p:cTn id="14" dur="500"/>
                                        <p:tgtEl>
                                          <p:spTgt spid="8194"/>
                                        </p:tgtEl>
                                      </p:cBhvr>
                                    </p:animEffect>
                                  </p:childTnLst>
                                </p:cTn>
                              </p:par>
                              <p:par>
                                <p:cTn id="15" presetID="16" presetClass="entr" presetSubtype="21" fill="hold" nodeType="withEffect">
                                  <p:stCondLst>
                                    <p:cond delay="2000"/>
                                  </p:stCondLst>
                                  <p:childTnLst>
                                    <p:set>
                                      <p:cBhvr>
                                        <p:cTn id="16" dur="1" fill="hold">
                                          <p:stCondLst>
                                            <p:cond delay="0"/>
                                          </p:stCondLst>
                                        </p:cTn>
                                        <p:tgtEl>
                                          <p:spTgt spid="8195"/>
                                        </p:tgtEl>
                                        <p:attrNameLst>
                                          <p:attrName>style.visibility</p:attrName>
                                        </p:attrNameLst>
                                      </p:cBhvr>
                                      <p:to>
                                        <p:strVal val="visible"/>
                                      </p:to>
                                    </p:set>
                                    <p:animEffect transition="in" filter="barn(inVertical)">
                                      <p:cBhvr>
                                        <p:cTn id="17" dur="5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194"/>
                    </p:tgtEl>
                  </p:cond>
                </p:stCondLst>
                <p:endSync evt="end" delay="0">
                  <p:rtn val="all"/>
                </p:endSync>
                <p:childTnLst>
                  <p:par>
                    <p:cTn id="19" fill="hold">
                      <p:stCondLst>
                        <p:cond delay="0"/>
                      </p:stCondLst>
                      <p:childTnLst>
                        <p:par>
                          <p:cTn id="20" fill="hold">
                            <p:stCondLst>
                              <p:cond delay="0"/>
                            </p:stCondLst>
                            <p:childTnLst>
                              <p:par>
                                <p:cTn id="21" presetID="37" presetClass="entr" presetSubtype="0" fill="remove"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900" decel="100000" fill="hold"/>
                                        <p:tgtEl>
                                          <p:spTgt spid="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27" presetID="1" presetClass="mediacall" presetSubtype="0" fill="hold" nodeType="withEffect">
                                  <p:stCondLst>
                                    <p:cond delay="0"/>
                                  </p:stCondLst>
                                  <p:childTnLst>
                                    <p:cmd type="call" cmd="playFrom(0.0)">
                                      <p:cBhvr>
                                        <p:cTn id="28" dur="5120" fill="hold"/>
                                        <p:tgtEl>
                                          <p:spTgt spid="14"/>
                                        </p:tgtEl>
                                      </p:cBhvr>
                                    </p:cmd>
                                  </p:childTnLst>
                                </p:cTn>
                              </p:par>
                              <p:par>
                                <p:cTn id="29" presetID="1" presetClass="mediacall" presetSubtype="0" fill="hold" nodeType="withEffect">
                                  <p:stCondLst>
                                    <p:cond delay="0"/>
                                  </p:stCondLst>
                                  <p:childTnLst>
                                    <p:cmd type="call" cmd="playFrom(0.0)">
                                      <p:cBhvr>
                                        <p:cTn id="30" dur="4519" fill="hold"/>
                                        <p:tgtEl>
                                          <p:spTgt spid="12"/>
                                        </p:tgtEl>
                                      </p:cBhvr>
                                    </p:cmd>
                                  </p:childTnLst>
                                </p:cTn>
                              </p:par>
                            </p:childTnLst>
                          </p:cTn>
                        </p:par>
                      </p:childTnLst>
                    </p:cTn>
                  </p:par>
                </p:childTnLst>
              </p:cTn>
              <p:nextCondLst>
                <p:cond evt="onClick" delay="0">
                  <p:tgtEl>
                    <p:spTgt spid="8194"/>
                  </p:tgtEl>
                </p:cond>
              </p:nextCondLst>
            </p:seq>
            <p:seq concurrent="1" nextAc="seek">
              <p:cTn id="31" restart="whenNotActive" fill="hold" evtFilter="cancelBubble" nodeType="interactiveSeq">
                <p:stCondLst>
                  <p:cond evt="onClick" delay="0">
                    <p:tgtEl>
                      <p:spTgt spid="8195"/>
                    </p:tgtEl>
                  </p:cond>
                </p:stCondLst>
                <p:endSync evt="end" delay="0">
                  <p:rtn val="all"/>
                </p:endSync>
                <p:childTnLst>
                  <p:par>
                    <p:cTn id="32" fill="hold">
                      <p:stCondLst>
                        <p:cond delay="0"/>
                      </p:stCondLst>
                      <p:childTnLst>
                        <p:par>
                          <p:cTn id="33" fill="hold">
                            <p:stCondLst>
                              <p:cond delay="0"/>
                            </p:stCondLst>
                            <p:childTnLst>
                              <p:par>
                                <p:cTn id="34" presetID="16" presetClass="entr" presetSubtype="21" fill="hold" nodeType="withEffect">
                                  <p:stCondLst>
                                    <p:cond delay="500"/>
                                  </p:stCondLst>
                                  <p:childTnLst>
                                    <p:set>
                                      <p:cBhvr>
                                        <p:cTn id="35" dur="1" fill="hold">
                                          <p:stCondLst>
                                            <p:cond delay="0"/>
                                          </p:stCondLst>
                                        </p:cTn>
                                        <p:tgtEl>
                                          <p:spTgt spid="4"/>
                                        </p:tgtEl>
                                        <p:attrNameLst>
                                          <p:attrName>style.visibility</p:attrName>
                                        </p:attrNameLst>
                                      </p:cBhvr>
                                      <p:to>
                                        <p:strVal val="visible"/>
                                      </p:to>
                                    </p:set>
                                    <p:animEffect transition="in" filter="barn(inVertical)">
                                      <p:cBhvr>
                                        <p:cTn id="36" dur="500"/>
                                        <p:tgtEl>
                                          <p:spTgt spid="4"/>
                                        </p:tgtEl>
                                      </p:cBhvr>
                                    </p:animEffect>
                                  </p:childTnLst>
                                </p:cTn>
                              </p:par>
                              <p:par>
                                <p:cTn id="37" presetID="1" presetClass="mediacall" presetSubtype="0" fill="hold" nodeType="withEffect">
                                  <p:stCondLst>
                                    <p:cond delay="500"/>
                                  </p:stCondLst>
                                  <p:childTnLst>
                                    <p:cmd type="call" cmd="playFrom(0.0)">
                                      <p:cBhvr>
                                        <p:cTn id="38" dur="8085" fill="hold"/>
                                        <p:tgtEl>
                                          <p:spTgt spid="13"/>
                                        </p:tgtEl>
                                      </p:cBhvr>
                                    </p:cmd>
                                  </p:childTnLst>
                                </p:cTn>
                              </p:par>
                              <p:par>
                                <p:cTn id="39" presetID="1" presetClass="mediacall" presetSubtype="0" fill="hold" nodeType="withEffect">
                                  <p:stCondLst>
                                    <p:cond delay="500"/>
                                  </p:stCondLst>
                                  <p:childTnLst>
                                    <p:cmd type="call" cmd="playFrom(0.0)">
                                      <p:cBhvr>
                                        <p:cTn id="40" dur="3702" fill="hold"/>
                                        <p:tgtEl>
                                          <p:spTgt spid="11"/>
                                        </p:tgtEl>
                                      </p:cBhvr>
                                    </p:cmd>
                                  </p:childTnLst>
                                </p:cTn>
                              </p:par>
                            </p:childTnLst>
                          </p:cTn>
                        </p:par>
                      </p:childTnLst>
                    </p:cTn>
                  </p:par>
                </p:childTnLst>
              </p:cTn>
              <p:nextCondLst>
                <p:cond evt="onClick" delay="0">
                  <p:tgtEl>
                    <p:spTgt spid="8195"/>
                  </p:tgtEl>
                </p:cond>
              </p:nextCondLst>
            </p:seq>
            <p:audio>
              <p:cMediaNode vol="100000" showWhenStopped="0">
                <p:cTn id="41" fill="hold" display="0">
                  <p:stCondLst>
                    <p:cond delay="indefinite"/>
                  </p:stCondLst>
                  <p:endCondLst>
                    <p:cond evt="onStopAudio" delay="0">
                      <p:tgtEl>
                        <p:sldTgt/>
                      </p:tgtEl>
                    </p:cond>
                  </p:endCondLst>
                </p:cTn>
                <p:tgtEl>
                  <p:spTgt spid="10"/>
                </p:tgtEl>
              </p:cMediaNode>
            </p:audio>
            <p:audio>
              <p:cMediaNode vol="100000" showWhenStopped="0">
                <p:cTn id="42" fill="hold" display="0">
                  <p:stCondLst>
                    <p:cond delay="indefinite"/>
                  </p:stCondLst>
                  <p:endCondLst>
                    <p:cond evt="onStopAudio" delay="0">
                      <p:tgtEl>
                        <p:sldTgt/>
                      </p:tgtEl>
                    </p:cond>
                  </p:endCondLst>
                </p:cTn>
                <p:tgtEl>
                  <p:spTgt spid="11"/>
                </p:tgtEl>
              </p:cMediaNode>
            </p:audio>
            <p:audio>
              <p:cMediaNode vol="100000" showWhenStopped="0">
                <p:cTn id="43" fill="hold" display="0">
                  <p:stCondLst>
                    <p:cond delay="indefinite"/>
                  </p:stCondLst>
                  <p:endCondLst>
                    <p:cond evt="onStopAudio" delay="0">
                      <p:tgtEl>
                        <p:sldTgt/>
                      </p:tgtEl>
                    </p:cond>
                  </p:endCondLst>
                </p:cTn>
                <p:tgtEl>
                  <p:spTgt spid="12"/>
                </p:tgtEl>
              </p:cMediaNode>
            </p:audio>
            <p:audio>
              <p:cMediaNode vol="45122" showWhenStopped="0">
                <p:cTn id="44" fill="hold" display="0">
                  <p:stCondLst>
                    <p:cond delay="indefinite"/>
                  </p:stCondLst>
                  <p:endCondLst>
                    <p:cond evt="onStopAudio" delay="0">
                      <p:tgtEl>
                        <p:sldTgt/>
                      </p:tgtEl>
                    </p:cond>
                  </p:endCondLst>
                </p:cTn>
                <p:tgtEl>
                  <p:spTgt spid="13"/>
                </p:tgtEl>
              </p:cMediaNode>
            </p:audio>
            <p:audio>
              <p:cMediaNode vol="53659" showWhenStopped="0">
                <p:cTn id="45" fill="hold" display="0">
                  <p:stCondLst>
                    <p:cond delay="indefinite"/>
                  </p:stCondLst>
                  <p:endCondLst>
                    <p:cond evt="onStopAudio" delay="0">
                      <p:tgtEl>
                        <p:sldTgt/>
                      </p:tgtEl>
                    </p:cond>
                  </p:endCondLst>
                </p:cTn>
                <p:tgtEl>
                  <p:spTgt spid="14"/>
                </p:tgtEl>
              </p:cMediaNode>
            </p:audio>
            <p:audio>
              <p:cMediaNode vol="100000" showWhenStopped="0">
                <p:cTn id="46"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17"/>
          <a:tile tx="0" ty="0" sx="100000" sy="100000" flip="none" algn="tl"/>
        </a:blipFill>
        <a:effectLst/>
      </p:bgPr>
    </p:bg>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28600" y="1066800"/>
            <a:ext cx="4202906"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324881" y="5594577"/>
            <a:ext cx="993775"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53200" y="5627914"/>
            <a:ext cx="1146175" cy="106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m-thanh-tra-loi-du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8686800" y="6483350"/>
            <a:ext cx="304800" cy="304800"/>
          </a:xfrm>
          <a:prstGeom prst="rect">
            <a:avLst/>
          </a:prstGeom>
        </p:spPr>
      </p:pic>
      <p:pic>
        <p:nvPicPr>
          <p:cNvPr id="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250371" y="6459764"/>
            <a:ext cx="304800" cy="304800"/>
          </a:xfrm>
          <a:prstGeom prst="rect">
            <a:avLst/>
          </a:prstGeom>
        </p:spPr>
      </p:pic>
      <p:pic>
        <p:nvPicPr>
          <p:cNvPr id="4" name="chính xác.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1"/>
          <a:stretch>
            <a:fillRect/>
          </a:stretch>
        </p:blipFill>
        <p:spPr>
          <a:xfrm>
            <a:off x="2667000" y="6383564"/>
            <a:ext cx="304800" cy="304800"/>
          </a:xfrm>
          <a:prstGeom prst="rect">
            <a:avLst/>
          </a:prstGeom>
        </p:spPr>
      </p:pic>
      <p:pic>
        <p:nvPicPr>
          <p:cNvPr id="5" name="chua chính xác nào.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1"/>
          <a:stretch>
            <a:fillRect/>
          </a:stretch>
        </p:blipFill>
        <p:spPr>
          <a:xfrm>
            <a:off x="8616720" y="5903912"/>
            <a:ext cx="265113" cy="265113"/>
          </a:xfrm>
          <a:prstGeom prst="rect">
            <a:avLst/>
          </a:prstGeom>
        </p:spPr>
      </p:pic>
      <p:sp>
        <p:nvSpPr>
          <p:cNvPr id="6" name="TextBox 5"/>
          <p:cNvSpPr txBox="1"/>
          <p:nvPr/>
        </p:nvSpPr>
        <p:spPr>
          <a:xfrm>
            <a:off x="76200" y="152400"/>
            <a:ext cx="9067799" cy="461665"/>
          </a:xfrm>
          <a:prstGeom prst="rect">
            <a:avLst/>
          </a:prstGeom>
          <a:noFill/>
          <a:ln>
            <a:noFill/>
          </a:ln>
        </p:spPr>
        <p:txBody>
          <a:bodyPr wrap="square" rtlCol="0">
            <a:spAutoFit/>
          </a:bodyPr>
          <a:lstStyle/>
          <a:p>
            <a:r>
              <a:rPr lang="en-US" sz="2400" b="1">
                <a:solidFill>
                  <a:srgbClr val="FF0000"/>
                </a:solidFill>
                <a:latin typeface="Times New Roman" pitchFamily="18" charset="0"/>
                <a:cs typeface="Times New Roman" pitchFamily="18" charset="0"/>
              </a:rPr>
              <a:t>Hình ảnh nào con cho là đúng và an toàn khi tham gia giao thông </a:t>
            </a:r>
            <a:r>
              <a:rPr lang="en-US" b="1">
                <a:solidFill>
                  <a:srgbClr val="FF0000"/>
                </a:solidFill>
              </a:rPr>
              <a:t>?</a:t>
            </a:r>
          </a:p>
        </p:txBody>
      </p:sp>
      <p:pic>
        <p:nvPicPr>
          <p:cNvPr id="10" name="Picture 9"/>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595583" y="1066800"/>
            <a:ext cx="4396017" cy="4419600"/>
          </a:xfrm>
          <a:prstGeom prst="rect">
            <a:avLst/>
          </a:prstGeom>
        </p:spPr>
      </p:pic>
      <p:pic>
        <p:nvPicPr>
          <p:cNvPr id="11" name="Ghi tiêu chuẩn 10.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3"/>
          <a:stretch>
            <a:fillRect/>
          </a:stretch>
        </p:blipFill>
        <p:spPr>
          <a:xfrm>
            <a:off x="5943600" y="6433457"/>
            <a:ext cx="457200" cy="457200"/>
          </a:xfrm>
          <a:prstGeom prst="rect">
            <a:avLst/>
          </a:prstGeom>
        </p:spPr>
      </p:pic>
      <p:pic>
        <p:nvPicPr>
          <p:cNvPr id="8" name="Ghi tiêu chuẩn 17.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4"/>
          <a:stretch>
            <a:fillRect/>
          </a:stretch>
        </p:blipFill>
        <p:spPr>
          <a:xfrm>
            <a:off x="228600" y="6035221"/>
            <a:ext cx="304800" cy="304800"/>
          </a:xfrm>
          <a:prstGeom prst="rect">
            <a:avLst/>
          </a:prstGeom>
        </p:spPr>
      </p:pic>
      <p:pic>
        <p:nvPicPr>
          <p:cNvPr id="12" name="Am-thanh-tra-loi-dung.mp3">
            <a:hlinkClick r:id="" action="ppaction://media"/>
          </p:cNvPr>
          <p:cNvPicPr>
            <a:picLocks noChangeAspect="1"/>
          </p:cNvPicPr>
          <p:nvPr>
            <a:audioFile r:link="rId13"/>
            <p:extLst>
              <p:ext uri="{DAA4B4D4-6D71-4841-9C94-3DE7FCFB9230}">
                <p14:media xmlns:p14="http://schemas.microsoft.com/office/powerpoint/2010/main" r:embed="rId1">
                  <p14:trim end="3910.3655"/>
                </p14:media>
              </p:ext>
            </p:extLst>
          </p:nvPr>
        </p:nvPicPr>
        <p:blipFill>
          <a:blip r:embed="rId24"/>
          <a:stretch>
            <a:fillRect/>
          </a:stretch>
        </p:blipFill>
        <p:spPr>
          <a:xfrm>
            <a:off x="8077200" y="6128657"/>
            <a:ext cx="609600" cy="609600"/>
          </a:xfrm>
          <a:prstGeom prst="rect">
            <a:avLst/>
          </a:prstGeom>
        </p:spPr>
      </p:pic>
      <p:sp>
        <p:nvSpPr>
          <p:cNvPr id="13" name="Action Button: Back or Previous 12">
            <a:hlinkClick r:id="" action="ppaction://hlinkshowjump?jump=previousslide" highlightClick="1"/>
          </p:cNvPr>
          <p:cNvSpPr/>
          <p:nvPr/>
        </p:nvSpPr>
        <p:spPr>
          <a:xfrm>
            <a:off x="3390900" y="5927498"/>
            <a:ext cx="685800" cy="708252"/>
          </a:xfrm>
          <a:prstGeom prst="actionButtonBackPrevio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Forward or Next 13">
            <a:hlinkClick r:id="" action="ppaction://hlinkshowjump?jump=nextslide" highlightClick="1"/>
          </p:cNvPr>
          <p:cNvSpPr/>
          <p:nvPr/>
        </p:nvSpPr>
        <p:spPr>
          <a:xfrm>
            <a:off x="4800600" y="5962876"/>
            <a:ext cx="762000" cy="708252"/>
          </a:xfrm>
          <a:prstGeom prst="actionButtonForwardNex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hi tiêu chuẩn 19.mp3">
            <a:hlinkClick r:id="" action="ppaction://media"/>
          </p:cNvPr>
          <p:cNvPicPr>
            <a:picLocks noChangeAspect="1"/>
          </p:cNvPicPr>
          <p:nvPr>
            <a:audioFile r:link="rId15"/>
            <p:extLst>
              <p:ext uri="{DAA4B4D4-6D71-4841-9C94-3DE7FCFB9230}">
                <p14:media xmlns:p14="http://schemas.microsoft.com/office/powerpoint/2010/main" r:embed="rId14"/>
              </p:ext>
            </p:extLst>
          </p:nvPr>
        </p:nvPicPr>
        <p:blipFill>
          <a:blip r:embed="rId24"/>
          <a:stretch>
            <a:fillRect/>
          </a:stretch>
        </p:blipFill>
        <p:spPr>
          <a:xfrm>
            <a:off x="678086" y="6246132"/>
            <a:ext cx="374650" cy="374650"/>
          </a:xfrm>
          <a:prstGeom prst="rect">
            <a:avLst/>
          </a:prstGeom>
        </p:spPr>
      </p:pic>
    </p:spTree>
    <p:extLst>
      <p:ext uri="{BB962C8B-B14F-4D97-AF65-F5344CB8AC3E}">
        <p14:creationId xmlns:p14="http://schemas.microsoft.com/office/powerpoint/2010/main" val="114202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par>
                                <p:cTn id="8" presetID="1" presetClass="mediacall" presetSubtype="0" fill="hold" nodeType="withEffect">
                                  <p:stCondLst>
                                    <p:cond delay="0"/>
                                  </p:stCondLst>
                                  <p:childTnLst>
                                    <p:cmd type="call" cmd="playFrom(0.0)">
                                      <p:cBhvr>
                                        <p:cTn id="9" dur="7476" fill="hold"/>
                                        <p:tgtEl>
                                          <p:spTgt spid="11"/>
                                        </p:tgtEl>
                                      </p:cBhvr>
                                    </p:cmd>
                                  </p:childTnLst>
                                </p:cTn>
                              </p:par>
                              <p:par>
                                <p:cTn id="10" presetID="31" presetClass="entr" presetSubtype="0" fill="hold" nodeType="withEffect">
                                  <p:stCondLst>
                                    <p:cond delay="1000"/>
                                  </p:stCondLst>
                                  <p:childTnLst>
                                    <p:set>
                                      <p:cBhvr>
                                        <p:cTn id="11" dur="1" fill="hold">
                                          <p:stCondLst>
                                            <p:cond delay="0"/>
                                          </p:stCondLst>
                                        </p:cTn>
                                        <p:tgtEl>
                                          <p:spTgt spid="5124"/>
                                        </p:tgtEl>
                                        <p:attrNameLst>
                                          <p:attrName>style.visibility</p:attrName>
                                        </p:attrNameLst>
                                      </p:cBhvr>
                                      <p:to>
                                        <p:strVal val="visible"/>
                                      </p:to>
                                    </p:set>
                                    <p:anim calcmode="lin" valueType="num">
                                      <p:cBhvr>
                                        <p:cTn id="12" dur="1000" fill="hold"/>
                                        <p:tgtEl>
                                          <p:spTgt spid="5124"/>
                                        </p:tgtEl>
                                        <p:attrNameLst>
                                          <p:attrName>ppt_w</p:attrName>
                                        </p:attrNameLst>
                                      </p:cBhvr>
                                      <p:tavLst>
                                        <p:tav tm="0">
                                          <p:val>
                                            <p:fltVal val="0"/>
                                          </p:val>
                                        </p:tav>
                                        <p:tav tm="100000">
                                          <p:val>
                                            <p:strVal val="#ppt_w"/>
                                          </p:val>
                                        </p:tav>
                                      </p:tavLst>
                                    </p:anim>
                                    <p:anim calcmode="lin" valueType="num">
                                      <p:cBhvr>
                                        <p:cTn id="13" dur="1000" fill="hold"/>
                                        <p:tgtEl>
                                          <p:spTgt spid="5124"/>
                                        </p:tgtEl>
                                        <p:attrNameLst>
                                          <p:attrName>ppt_h</p:attrName>
                                        </p:attrNameLst>
                                      </p:cBhvr>
                                      <p:tavLst>
                                        <p:tav tm="0">
                                          <p:val>
                                            <p:fltVal val="0"/>
                                          </p:val>
                                        </p:tav>
                                        <p:tav tm="100000">
                                          <p:val>
                                            <p:strVal val="#ppt_h"/>
                                          </p:val>
                                        </p:tav>
                                      </p:tavLst>
                                    </p:anim>
                                    <p:anim calcmode="lin" valueType="num">
                                      <p:cBhvr>
                                        <p:cTn id="14" dur="1000" fill="hold"/>
                                        <p:tgtEl>
                                          <p:spTgt spid="5124"/>
                                        </p:tgtEl>
                                        <p:attrNameLst>
                                          <p:attrName>style.rotation</p:attrName>
                                        </p:attrNameLst>
                                      </p:cBhvr>
                                      <p:tavLst>
                                        <p:tav tm="0">
                                          <p:val>
                                            <p:fltVal val="90"/>
                                          </p:val>
                                        </p:tav>
                                        <p:tav tm="100000">
                                          <p:val>
                                            <p:fltVal val="0"/>
                                          </p:val>
                                        </p:tav>
                                      </p:tavLst>
                                    </p:anim>
                                    <p:animEffect transition="in" filter="fade">
                                      <p:cBhvr>
                                        <p:cTn id="15" dur="1000"/>
                                        <p:tgtEl>
                                          <p:spTgt spid="5124"/>
                                        </p:tgtEl>
                                      </p:cBhvr>
                                    </p:animEffect>
                                  </p:childTnLst>
                                </p:cTn>
                              </p:par>
                              <p:par>
                                <p:cTn id="16" presetID="16" presetClass="entr" presetSubtype="21" fill="hold" nodeType="withEffect">
                                  <p:stCondLst>
                                    <p:cond delay="200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124"/>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withEffect">
                                  <p:stCondLst>
                                    <p:cond delay="0"/>
                                  </p:stCondLst>
                                  <p:childTnLst>
                                    <p:cmd type="call" cmd="playFrom(0.0)">
                                      <p:cBhvr>
                                        <p:cTn id="23" dur="8150" fill="hold"/>
                                        <p:tgtEl>
                                          <p:spTgt spid="3"/>
                                        </p:tgtEl>
                                      </p:cBhvr>
                                    </p:cmd>
                                  </p:childTnLst>
                                </p:cTn>
                              </p:par>
                              <p:par>
                                <p:cTn id="24" presetID="42" presetClass="entr" presetSubtype="0" fill="hold" nodeType="withEffect">
                                  <p:stCondLst>
                                    <p:cond delay="0"/>
                                  </p:stCondLst>
                                  <p:childTnLst>
                                    <p:set>
                                      <p:cBhvr>
                                        <p:cTn id="25" dur="1" fill="hold">
                                          <p:stCondLst>
                                            <p:cond delay="0"/>
                                          </p:stCondLst>
                                        </p:cTn>
                                        <p:tgtEl>
                                          <p:spTgt spid="5125"/>
                                        </p:tgtEl>
                                        <p:attrNameLst>
                                          <p:attrName>style.visibility</p:attrName>
                                        </p:attrNameLst>
                                      </p:cBhvr>
                                      <p:to>
                                        <p:strVal val="visible"/>
                                      </p:to>
                                    </p:set>
                                    <p:animEffect transition="in" filter="fade">
                                      <p:cBhvr>
                                        <p:cTn id="26" dur="1000"/>
                                        <p:tgtEl>
                                          <p:spTgt spid="5125"/>
                                        </p:tgtEl>
                                      </p:cBhvr>
                                    </p:animEffect>
                                    <p:anim calcmode="lin" valueType="num">
                                      <p:cBhvr>
                                        <p:cTn id="27" dur="1000" fill="hold"/>
                                        <p:tgtEl>
                                          <p:spTgt spid="5125"/>
                                        </p:tgtEl>
                                        <p:attrNameLst>
                                          <p:attrName>ppt_x</p:attrName>
                                        </p:attrNameLst>
                                      </p:cBhvr>
                                      <p:tavLst>
                                        <p:tav tm="0">
                                          <p:val>
                                            <p:strVal val="#ppt_x"/>
                                          </p:val>
                                        </p:tav>
                                        <p:tav tm="100000">
                                          <p:val>
                                            <p:strVal val="#ppt_x"/>
                                          </p:val>
                                        </p:tav>
                                      </p:tavLst>
                                    </p:anim>
                                    <p:anim calcmode="lin" valueType="num">
                                      <p:cBhvr>
                                        <p:cTn id="28" dur="1000" fill="hold"/>
                                        <p:tgtEl>
                                          <p:spTgt spid="5125"/>
                                        </p:tgtEl>
                                        <p:attrNameLst>
                                          <p:attrName>ppt_y</p:attrName>
                                        </p:attrNameLst>
                                      </p:cBhvr>
                                      <p:tavLst>
                                        <p:tav tm="0">
                                          <p:val>
                                            <p:strVal val="#ppt_y+.1"/>
                                          </p:val>
                                        </p:tav>
                                        <p:tav tm="100000">
                                          <p:val>
                                            <p:strVal val="#ppt_y"/>
                                          </p:val>
                                        </p:tav>
                                      </p:tavLst>
                                    </p:anim>
                                  </p:childTnLst>
                                </p:cTn>
                              </p:par>
                              <p:par>
                                <p:cTn id="29" presetID="1" presetClass="mediacall" presetSubtype="0" fill="hold" nodeType="withEffect">
                                  <p:stCondLst>
                                    <p:cond delay="0"/>
                                  </p:stCondLst>
                                  <p:childTnLst>
                                    <p:cmd type="call" cmd="playFrom(0.0)">
                                      <p:cBhvr>
                                        <p:cTn id="30" dur="5000" fill="hold"/>
                                        <p:tgtEl>
                                          <p:spTgt spid="5"/>
                                        </p:tgtEl>
                                      </p:cBhvr>
                                    </p:cmd>
                                  </p:childTnLst>
                                </p:cTn>
                              </p:par>
                            </p:childTnLst>
                          </p:cTn>
                        </p:par>
                      </p:childTnLst>
                    </p:cTn>
                  </p:par>
                </p:childTnLst>
              </p:cTn>
              <p:nextCondLst>
                <p:cond evt="onClick" delay="0">
                  <p:tgtEl>
                    <p:spTgt spid="5124"/>
                  </p:tgtEl>
                </p:cond>
              </p:nextCondLst>
            </p:seq>
            <p:audio>
              <p:cMediaNode vol="46341" showWhenStopped="0">
                <p:cTn id="31" fill="hold" display="0">
                  <p:stCondLst>
                    <p:cond delay="indefinite"/>
                  </p:stCondLst>
                  <p:endCondLst>
                    <p:cond evt="onStopAudio" delay="0">
                      <p:tgtEl>
                        <p:sldTgt/>
                      </p:tgtEl>
                    </p:cond>
                  </p:endCondLst>
                </p:cTn>
                <p:tgtEl>
                  <p:spTgt spid="2"/>
                </p:tgtEl>
              </p:cMediaNode>
            </p:audio>
            <p:audio>
              <p:cMediaNode vol="39024" showWhenStopped="0">
                <p:cTn id="32" fill="hold" display="0">
                  <p:stCondLst>
                    <p:cond delay="indefinite"/>
                  </p:stCondLst>
                  <p:endCondLst>
                    <p:cond evt="onStopAudio" delay="0">
                      <p:tgtEl>
                        <p:sldTgt/>
                      </p:tgtEl>
                    </p:cond>
                  </p:endCondLst>
                </p:cTn>
                <p:tgtEl>
                  <p:spTgt spid="3"/>
                </p:tgtEl>
              </p:cMediaNode>
            </p:audio>
            <p:audio>
              <p:cMediaNode vol="100000" showWhenStopped="0">
                <p:cTn id="33" fill="hold" display="0">
                  <p:stCondLst>
                    <p:cond delay="indefinite"/>
                  </p:stCondLst>
                  <p:endCondLst>
                    <p:cond evt="onStopAudio" delay="0">
                      <p:tgtEl>
                        <p:sldTgt/>
                      </p:tgtEl>
                    </p:cond>
                  </p:endCondLst>
                </p:cTn>
                <p:tgtEl>
                  <p:spTgt spid="4"/>
                </p:tgtEl>
              </p:cMediaNode>
            </p:audio>
            <p:audio>
              <p:cMediaNode vol="100000" showWhenStopped="0">
                <p:cTn id="34" fill="hold" display="0">
                  <p:stCondLst>
                    <p:cond delay="indefinite"/>
                  </p:stCondLst>
                  <p:endCondLst>
                    <p:cond evt="onStopAudio" delay="0">
                      <p:tgtEl>
                        <p:sldTgt/>
                      </p:tgtEl>
                    </p:cond>
                  </p:endCondLst>
                </p:cTn>
                <p:tgtEl>
                  <p:spTgt spid="5"/>
                </p:tgtEl>
              </p:cMediaNode>
            </p:audio>
            <p:seq concurrent="1" nextAc="seek">
              <p:cTn id="35" restart="whenNotActive" fill="hold" evtFilter="cancelBubble" nodeType="interactiveSeq">
                <p:stCondLst>
                  <p:cond evt="onClick" delay="0">
                    <p:tgtEl>
                      <p:spTgt spid="10"/>
                    </p:tgtEl>
                  </p:cond>
                </p:stCondLst>
                <p:endSync evt="end" delay="0">
                  <p:rtn val="all"/>
                </p:endSync>
                <p:childTnLst>
                  <p:par>
                    <p:cTn id="36" fill="hold">
                      <p:stCondLst>
                        <p:cond delay="0"/>
                      </p:stCondLst>
                      <p:childTnLst>
                        <p:par>
                          <p:cTn id="37" fill="hold">
                            <p:stCondLst>
                              <p:cond delay="0"/>
                            </p:stCondLst>
                            <p:childTnLst>
                              <p:par>
                                <p:cTn id="38" presetID="2" presetClass="entr" presetSubtype="4" fill="hold" nodeType="withEffect">
                                  <p:stCondLst>
                                    <p:cond delay="0"/>
                                  </p:stCondLst>
                                  <p:childTnLst>
                                    <p:set>
                                      <p:cBhvr>
                                        <p:cTn id="39" dur="1" fill="hold">
                                          <p:stCondLst>
                                            <p:cond delay="0"/>
                                          </p:stCondLst>
                                        </p:cTn>
                                        <p:tgtEl>
                                          <p:spTgt spid="5126"/>
                                        </p:tgtEl>
                                        <p:attrNameLst>
                                          <p:attrName>style.visibility</p:attrName>
                                        </p:attrNameLst>
                                      </p:cBhvr>
                                      <p:to>
                                        <p:strVal val="visible"/>
                                      </p:to>
                                    </p:set>
                                    <p:anim calcmode="lin" valueType="num">
                                      <p:cBhvr additive="base">
                                        <p:cTn id="40" dur="500" fill="hold"/>
                                        <p:tgtEl>
                                          <p:spTgt spid="5126"/>
                                        </p:tgtEl>
                                        <p:attrNameLst>
                                          <p:attrName>ppt_x</p:attrName>
                                        </p:attrNameLst>
                                      </p:cBhvr>
                                      <p:tavLst>
                                        <p:tav tm="0">
                                          <p:val>
                                            <p:strVal val="#ppt_x"/>
                                          </p:val>
                                        </p:tav>
                                        <p:tav tm="100000">
                                          <p:val>
                                            <p:strVal val="#ppt_x"/>
                                          </p:val>
                                        </p:tav>
                                      </p:tavLst>
                                    </p:anim>
                                    <p:anim calcmode="lin" valueType="num">
                                      <p:cBhvr additive="base">
                                        <p:cTn id="41" dur="500" fill="hold"/>
                                        <p:tgtEl>
                                          <p:spTgt spid="5126"/>
                                        </p:tgtEl>
                                        <p:attrNameLst>
                                          <p:attrName>ppt_y</p:attrName>
                                        </p:attrNameLst>
                                      </p:cBhvr>
                                      <p:tavLst>
                                        <p:tav tm="0">
                                          <p:val>
                                            <p:strVal val="1+#ppt_h/2"/>
                                          </p:val>
                                        </p:tav>
                                        <p:tav tm="100000">
                                          <p:val>
                                            <p:strVal val="#ppt_y"/>
                                          </p:val>
                                        </p:tav>
                                      </p:tavLst>
                                    </p:anim>
                                  </p:childTnLst>
                                </p:cTn>
                              </p:par>
                              <p:par>
                                <p:cTn id="42" presetID="1" presetClass="mediacall" presetSubtype="0" fill="hold" nodeType="withEffect">
                                  <p:stCondLst>
                                    <p:cond delay="0"/>
                                  </p:stCondLst>
                                  <p:childTnLst>
                                    <p:cmd type="call" cmd="playFrom(0.0)">
                                      <p:cBhvr>
                                        <p:cTn id="43" dur="4175" fill="hold"/>
                                        <p:tgtEl>
                                          <p:spTgt spid="12"/>
                                        </p:tgtEl>
                                      </p:cBhvr>
                                    </p:cmd>
                                  </p:childTnLst>
                                </p:cTn>
                              </p:par>
                              <p:par>
                                <p:cTn id="44" presetID="1" presetClass="mediacall" presetSubtype="0" fill="hold" nodeType="withEffect">
                                  <p:stCondLst>
                                    <p:cond delay="0"/>
                                  </p:stCondLst>
                                  <p:childTnLst>
                                    <p:cmd type="call" cmd="playFrom(0.0)">
                                      <p:cBhvr>
                                        <p:cTn id="45" dur="16734" fill="hold"/>
                                        <p:tgtEl>
                                          <p:spTgt spid="9"/>
                                        </p:tgtEl>
                                      </p:cBhvr>
                                    </p:cmd>
                                  </p:childTnLst>
                                </p:cTn>
                              </p:par>
                            </p:childTnLst>
                          </p:cTn>
                        </p:par>
                      </p:childTnLst>
                    </p:cTn>
                  </p:par>
                </p:childTnLst>
              </p:cTn>
              <p:nextCondLst>
                <p:cond evt="onClick" delay="0">
                  <p:tgtEl>
                    <p:spTgt spid="10"/>
                  </p:tgtEl>
                </p:cond>
              </p:nextCondLst>
            </p:seq>
            <p:audio>
              <p:cMediaNode vol="100000" showWhenStopped="0">
                <p:cTn id="46" fill="hold" display="0">
                  <p:stCondLst>
                    <p:cond delay="indefinite"/>
                  </p:stCondLst>
                  <p:endCondLst>
                    <p:cond evt="onStopAudio" delay="0">
                      <p:tgtEl>
                        <p:sldTgt/>
                      </p:tgtEl>
                    </p:cond>
                  </p:endCondLst>
                </p:cTn>
                <p:tgtEl>
                  <p:spTgt spid="11"/>
                </p:tgtEl>
              </p:cMediaNode>
            </p:audio>
            <p:audio>
              <p:cMediaNode vol="100000" showWhenStopped="0">
                <p:cTn id="47" fill="hold" display="0">
                  <p:stCondLst>
                    <p:cond delay="indefinite"/>
                  </p:stCondLst>
                  <p:endCondLst>
                    <p:cond evt="onStopAudio" delay="0">
                      <p:tgtEl>
                        <p:sldTgt/>
                      </p:tgtEl>
                    </p:cond>
                  </p:endCondLst>
                </p:cTn>
                <p:tgtEl>
                  <p:spTgt spid="8"/>
                </p:tgtEl>
              </p:cMediaNode>
            </p:audio>
            <p:audio>
              <p:cMediaNode vol="56604" showWhenStopped="0">
                <p:cTn id="48" fill="hold" display="0">
                  <p:stCondLst>
                    <p:cond delay="indefinite"/>
                  </p:stCondLst>
                  <p:endCondLst>
                    <p:cond evt="onStopAudio" delay="0">
                      <p:tgtEl>
                        <p:sldTgt/>
                      </p:tgtEl>
                    </p:cond>
                  </p:endCondLst>
                </p:cTn>
                <p:tgtEl>
                  <p:spTgt spid="12"/>
                </p:tgtEl>
              </p:cMediaNode>
            </p:audio>
            <p:audio>
              <p:cMediaNode vol="100000" showWhenStopped="0">
                <p:cTn id="49" fill="hold" display="0">
                  <p:stCondLst>
                    <p:cond delay="indefinite"/>
                  </p:stCondLst>
                  <p:endCondLst>
                    <p:cond evt="onStopAudio" delay="0">
                      <p:tgtEl>
                        <p:sldTgt/>
                      </p:tgtEl>
                    </p:cond>
                  </p:endCondLst>
                </p:cTn>
                <p:tgtEl>
                  <p:spTgt spid="9"/>
                </p:tgtEl>
              </p:cMediaNode>
            </p:audio>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p:cNvSpPr txBox="1"/>
          <p:nvPr/>
        </p:nvSpPr>
        <p:spPr>
          <a:xfrm>
            <a:off x="2886731" y="3135678"/>
            <a:ext cx="5950754" cy="2689198"/>
          </a:xfrm>
          <a:prstGeom prst="rect">
            <a:avLst/>
          </a:prstGeom>
          <a:noFill/>
        </p:spPr>
        <p:txBody>
          <a:bodyPr wrap="square" rtlCol="0">
            <a:spAutoFit/>
          </a:bodyPr>
          <a:lstStyle/>
          <a:p>
            <a:pPr algn="ctr"/>
            <a:r>
              <a:rPr lang="en-US" sz="3375" b="1" dirty="0">
                <a:ln w="12700">
                  <a:solidFill>
                    <a:schemeClr val="accent1"/>
                  </a:solidFill>
                  <a:prstDash val="solid"/>
                </a:ln>
                <a:solidFill>
                  <a:schemeClr val="accent4">
                    <a:lumMod val="60000"/>
                    <a:lumOff val="40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TRÒ CHƠI</a:t>
            </a:r>
          </a:p>
          <a:p>
            <a:pPr algn="ctr"/>
            <a:r>
              <a:rPr lang="en-US" sz="3375"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BÉ CHỌN HÀNH VI ĐÚNG SAI </a:t>
            </a:r>
          </a:p>
          <a:p>
            <a:pPr algn="ctr"/>
            <a:r>
              <a:rPr lang="en-US" sz="3375"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KHI THAM GIA GIAO THÔNG</a:t>
            </a:r>
          </a:p>
        </p:txBody>
      </p:sp>
      <p:grpSp>
        <p:nvGrpSpPr>
          <p:cNvPr id="4" name="Group 3"/>
          <p:cNvGrpSpPr/>
          <p:nvPr/>
        </p:nvGrpSpPr>
        <p:grpSpPr>
          <a:xfrm>
            <a:off x="306515" y="280846"/>
            <a:ext cx="3501770" cy="3278901"/>
            <a:chOff x="7654145" y="24533"/>
            <a:chExt cx="4028238" cy="3936798"/>
          </a:xfrm>
        </p:grpSpPr>
        <p:pic>
          <p:nvPicPr>
            <p:cNvPr id="5" name="Picture 4"/>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6146" l="0" r="100000"/>
                      </a14:imgEffect>
                    </a14:imgLayer>
                  </a14:imgProps>
                </a:ext>
                <a:ext uri="{28A0092B-C50C-407E-A947-70E740481C1C}">
                  <a14:useLocalDpi xmlns:a14="http://schemas.microsoft.com/office/drawing/2010/main" val="0"/>
                </a:ext>
              </a:extLst>
            </a:blip>
            <a:stretch>
              <a:fillRect/>
            </a:stretch>
          </p:blipFill>
          <p:spPr bwMode="auto">
            <a:xfrm>
              <a:off x="8271303" y="323804"/>
              <a:ext cx="2955432" cy="316528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Oval 1"/>
            <p:cNvSpPr/>
            <p:nvPr/>
          </p:nvSpPr>
          <p:spPr>
            <a:xfrm>
              <a:off x="7654145" y="24533"/>
              <a:ext cx="4028238" cy="393679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9" name="Nhac-nen-vui-ve-song-dong-de-thuong-www_tiengdong_com">
            <a:hlinkClick r:id="" action="ppaction://media"/>
          </p:cNvPr>
          <p:cNvPicPr>
            <a:picLocks noChangeAspect="1"/>
          </p:cNvPicPr>
          <p:nvPr>
            <a:audioFile r:link="rId1"/>
            <p:extLst>
              <p:ext uri="{DAA4B4D4-6D71-4841-9C94-3DE7FCFB9230}">
                <p14:media xmlns:p14="http://schemas.microsoft.com/office/powerpoint/2010/main" r:embed="rId2">
                  <p14:trim st="1925"/>
                </p14:media>
              </p:ext>
            </p:extLst>
          </p:nvPr>
        </p:nvPicPr>
        <p:blipFill>
          <a:blip r:embed="rId7"/>
          <a:stretch>
            <a:fillRect/>
          </a:stretch>
        </p:blipFill>
        <p:spPr>
          <a:xfrm>
            <a:off x="-410997" y="4327877"/>
            <a:ext cx="304800" cy="304800"/>
          </a:xfrm>
          <a:prstGeom prst="rect">
            <a:avLst/>
          </a:prstGeom>
        </p:spPr>
      </p:pic>
      <p:pic>
        <p:nvPicPr>
          <p:cNvPr id="8" name="Bản-ghi-Mới-5_1">
            <a:hlinkClick r:id="" action="ppaction://media"/>
          </p:cNvPr>
          <p:cNvPicPr>
            <a:picLocks noChangeAspect="1"/>
          </p:cNvPicPr>
          <p:nvPr>
            <a:audioFile r:link="rId1"/>
            <p:extLst>
              <p:ext uri="{DAA4B4D4-6D71-4841-9C94-3DE7FCFB9230}">
                <p14:media xmlns:p14="http://schemas.microsoft.com/office/powerpoint/2010/main" r:embed="rId3">
                  <p14:trim st="1045" end="926.4166"/>
                </p14:media>
              </p:ext>
            </p:extLst>
          </p:nvPr>
        </p:nvPicPr>
        <p:blipFill>
          <a:blip r:embed="rId7"/>
          <a:stretch>
            <a:fillRect/>
          </a:stretch>
        </p:blipFill>
        <p:spPr>
          <a:xfrm>
            <a:off x="-383905" y="3421976"/>
            <a:ext cx="291254" cy="291254"/>
          </a:xfrm>
          <a:prstGeom prst="rect">
            <a:avLst/>
          </a:prstGeom>
        </p:spPr>
      </p:pic>
    </p:spTree>
    <p:extLst>
      <p:ext uri="{BB962C8B-B14F-4D97-AF65-F5344CB8AC3E}">
        <p14:creationId xmlns:p14="http://schemas.microsoft.com/office/powerpoint/2010/main" val="594217670"/>
      </p:ext>
    </p:extLst>
  </p:cSld>
  <p:clrMapOvr>
    <a:masterClrMapping/>
  </p:clrMapOvr>
  <mc:AlternateContent xmlns:mc="http://schemas.openxmlformats.org/markup-compatibility/2006" xmlns:p14="http://schemas.microsoft.com/office/powerpoint/2010/main">
    <mc:Choice Requires="p14">
      <p:transition spd="slow" p14:dur="2000" advClick="0" advTm="6500"/>
    </mc:Choice>
    <mc:Fallback xmlns="">
      <p:transition spd="slow" advClick="0" advTm="6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4"/>
                                        </p:tgtEl>
                                        <p:attrNameLst>
                                          <p:attrName>r</p:attrName>
                                        </p:attrNameLst>
                                      </p:cBhvr>
                                    </p:animRot>
                                    <p:animRot by="-240000">
                                      <p:cBhvr>
                                        <p:cTn id="12" dur="200" fill="hold">
                                          <p:stCondLst>
                                            <p:cond delay="200"/>
                                          </p:stCondLst>
                                        </p:cTn>
                                        <p:tgtEl>
                                          <p:spTgt spid="4"/>
                                        </p:tgtEl>
                                        <p:attrNameLst>
                                          <p:attrName>r</p:attrName>
                                        </p:attrNameLst>
                                      </p:cBhvr>
                                    </p:animRot>
                                    <p:animRot by="240000">
                                      <p:cBhvr>
                                        <p:cTn id="13" dur="200" fill="hold">
                                          <p:stCondLst>
                                            <p:cond delay="400"/>
                                          </p:stCondLst>
                                        </p:cTn>
                                        <p:tgtEl>
                                          <p:spTgt spid="4"/>
                                        </p:tgtEl>
                                        <p:attrNameLst>
                                          <p:attrName>r</p:attrName>
                                        </p:attrNameLst>
                                      </p:cBhvr>
                                    </p:animRot>
                                    <p:animRot by="-240000">
                                      <p:cBhvr>
                                        <p:cTn id="14" dur="200" fill="hold">
                                          <p:stCondLst>
                                            <p:cond delay="600"/>
                                          </p:stCondLst>
                                        </p:cTn>
                                        <p:tgtEl>
                                          <p:spTgt spid="4"/>
                                        </p:tgtEl>
                                        <p:attrNameLst>
                                          <p:attrName>r</p:attrName>
                                        </p:attrNameLst>
                                      </p:cBhvr>
                                    </p:animRot>
                                    <p:animRot by="120000">
                                      <p:cBhvr>
                                        <p:cTn id="15" dur="200" fill="hold">
                                          <p:stCondLst>
                                            <p:cond delay="800"/>
                                          </p:stCondLst>
                                        </p:cTn>
                                        <p:tgtEl>
                                          <p:spTgt spid="4"/>
                                        </p:tgtEl>
                                        <p:attrNameLst>
                                          <p:attrName>r</p:attrName>
                                        </p:attrNameLst>
                                      </p:cBhvr>
                                    </p:animRot>
                                  </p:childTnLst>
                                </p:cTn>
                              </p:par>
                              <p:par>
                                <p:cTn id="16" presetID="1" presetClass="mediacall" presetSubtype="0" fill="hold" nodeType="withEffect">
                                  <p:stCondLst>
                                    <p:cond delay="0"/>
                                  </p:stCondLst>
                                  <p:childTnLst>
                                    <p:cmd type="call" cmd="playFrom(0.0)">
                                      <p:cBhvr>
                                        <p:cTn id="17" dur="1" fill="hold"/>
                                        <p:tgtEl>
                                          <p:spTgt spid="9"/>
                                        </p:tgtEl>
                                      </p:cBhvr>
                                    </p:cmd>
                                  </p:childTnLst>
                                </p:cTn>
                              </p:par>
                            </p:childTnLst>
                          </p:cTn>
                        </p:par>
                        <p:par>
                          <p:cTn id="18" fill="hold">
                            <p:stCondLst>
                              <p:cond delay="1000"/>
                            </p:stCondLst>
                            <p:childTnLst>
                              <p:par>
                                <p:cTn id="19" presetID="1" presetClass="mediacall" presetSubtype="0" fill="hold" nodeType="afterEffect">
                                  <p:stCondLst>
                                    <p:cond delay="0"/>
                                  </p:stCondLst>
                                  <p:childTnLst>
                                    <p:cmd type="call" cmd="playFrom(0.0)">
                                      <p:cBhvr>
                                        <p:cTn id="20" dur="511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21" repeatCount="indefinite" fill="remove" display="0">
                  <p:stCondLst>
                    <p:cond delay="indefinite"/>
                  </p:stCondLst>
                  <p:endCondLst>
                    <p:cond evt="onStopAudio" delay="0">
                      <p:tgtEl>
                        <p:sldTgt/>
                      </p:tgtEl>
                    </p:cond>
                  </p:endCondLst>
                </p:cTn>
                <p:tgtEl>
                  <p:spTgt spid="9"/>
                </p:tgtEl>
              </p:cMediaNode>
            </p:audio>
            <p:audio>
              <p:cMediaNode vol="80000">
                <p:cTn id="22" fill="hold" display="0">
                  <p:stCondLst>
                    <p:cond delay="indefinite"/>
                  </p:stCondLst>
                  <p:endCondLst>
                    <p:cond evt="onStopAudio" delay="0">
                      <p:tgtEl>
                        <p:sldTgt/>
                      </p:tgtEl>
                    </p:cond>
                  </p:endCondLst>
                </p:cTn>
                <p:tgtEl>
                  <p:spTgt spid="8"/>
                </p:tgtEl>
              </p:cMediaNode>
            </p:audio>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26" name="Picture 2" descr="Cúp vinh danh đại lý - Làm cúp mica, cúp pha lê, cúp hợp kim"/>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3026" y="893594"/>
            <a:ext cx="1639883" cy="137852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6982" y="2178976"/>
            <a:ext cx="8981594" cy="1823256"/>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5" name="Rectangle 4"/>
          <p:cNvSpPr/>
          <p:nvPr/>
        </p:nvSpPr>
        <p:spPr>
          <a:xfrm>
            <a:off x="2242909" y="956113"/>
            <a:ext cx="5575211" cy="1338828"/>
          </a:xfrm>
          <a:prstGeom prst="rect">
            <a:avLst/>
          </a:prstGeom>
        </p:spPr>
        <p:txBody>
          <a:bodyPr wrap="square">
            <a:spAutoFit/>
          </a:bodyPr>
          <a:lstStyle/>
          <a:p>
            <a:pPr algn="ctr"/>
            <a:r>
              <a:rPr lang="en-US" sz="2700" dirty="0" err="1"/>
              <a:t>Bé</a:t>
            </a:r>
            <a:r>
              <a:rPr lang="en-US" sz="2700" dirty="0"/>
              <a:t> </a:t>
            </a:r>
            <a:r>
              <a:rPr lang="en-US" sz="2700" dirty="0" err="1"/>
              <a:t>hãy</a:t>
            </a:r>
            <a:r>
              <a:rPr lang="en-US" sz="2700" dirty="0"/>
              <a:t> </a:t>
            </a:r>
            <a:r>
              <a:rPr lang="en-US" sz="2700" dirty="0" err="1"/>
              <a:t>kích</a:t>
            </a:r>
            <a:r>
              <a:rPr lang="en-US" sz="2700" dirty="0"/>
              <a:t> </a:t>
            </a:r>
            <a:r>
              <a:rPr lang="en-US" sz="2700" dirty="0" err="1"/>
              <a:t>chuột</a:t>
            </a:r>
            <a:r>
              <a:rPr lang="en-US" sz="2700" dirty="0"/>
              <a:t> </a:t>
            </a:r>
            <a:r>
              <a:rPr lang="en-US" sz="2700" dirty="0" err="1"/>
              <a:t>vào</a:t>
            </a:r>
            <a:r>
              <a:rPr lang="en-US" sz="2700" dirty="0"/>
              <a:t> </a:t>
            </a:r>
            <a:r>
              <a:rPr lang="en-US" sz="2700" dirty="0" err="1"/>
              <a:t>hình</a:t>
            </a:r>
            <a:r>
              <a:rPr lang="en-US" sz="2700" dirty="0"/>
              <a:t> </a:t>
            </a:r>
            <a:r>
              <a:rPr lang="en-US" sz="2700" dirty="0" err="1"/>
              <a:t>ảnh</a:t>
            </a:r>
            <a:r>
              <a:rPr lang="en-US" sz="2700" dirty="0"/>
              <a:t> </a:t>
            </a:r>
            <a:r>
              <a:rPr lang="en-US" sz="2700" dirty="0" err="1"/>
              <a:t>có</a:t>
            </a:r>
            <a:r>
              <a:rPr lang="en-US" sz="2700" dirty="0"/>
              <a:t> </a:t>
            </a:r>
            <a:r>
              <a:rPr lang="en-US" sz="2700" dirty="0" err="1"/>
              <a:t>hành</a:t>
            </a:r>
            <a:r>
              <a:rPr lang="en-US" sz="2700" dirty="0"/>
              <a:t> vi </a:t>
            </a:r>
            <a:r>
              <a:rPr lang="en-US" sz="2700" dirty="0" err="1"/>
              <a:t>đúng</a:t>
            </a:r>
            <a:r>
              <a:rPr lang="en-US" sz="2700" dirty="0"/>
              <a:t> </a:t>
            </a:r>
            <a:r>
              <a:rPr lang="en-US" sz="2700" dirty="0" err="1"/>
              <a:t>khi</a:t>
            </a:r>
            <a:r>
              <a:rPr lang="en-US" sz="2700" dirty="0"/>
              <a:t> </a:t>
            </a:r>
            <a:r>
              <a:rPr lang="en-US" sz="2700" dirty="0" err="1"/>
              <a:t>tham</a:t>
            </a:r>
            <a:r>
              <a:rPr lang="en-US" sz="2700" dirty="0"/>
              <a:t> </a:t>
            </a:r>
            <a:r>
              <a:rPr lang="en-US" sz="2700" dirty="0" err="1"/>
              <a:t>gia</a:t>
            </a:r>
            <a:r>
              <a:rPr lang="en-US" sz="2700" dirty="0"/>
              <a:t> </a:t>
            </a:r>
            <a:r>
              <a:rPr lang="en-US" sz="2700" dirty="0" err="1"/>
              <a:t>giao</a:t>
            </a:r>
            <a:r>
              <a:rPr lang="en-US" sz="2700" dirty="0"/>
              <a:t> </a:t>
            </a:r>
            <a:r>
              <a:rPr lang="en-US" sz="2700" dirty="0" err="1"/>
              <a:t>thông</a:t>
            </a:r>
            <a:r>
              <a:rPr lang="en-US" sz="2700" dirty="0"/>
              <a:t>.</a:t>
            </a:r>
          </a:p>
          <a:p>
            <a:pPr algn="ctr"/>
            <a:endParaRPr lang="en-US" sz="2700" dirty="0"/>
          </a:p>
        </p:txBody>
      </p:sp>
      <p:pic>
        <p:nvPicPr>
          <p:cNvPr id="9" name="Picture 8"/>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b="9197"/>
          <a:stretch/>
        </p:blipFill>
        <p:spPr bwMode="auto">
          <a:xfrm>
            <a:off x="230390" y="4149991"/>
            <a:ext cx="1548363" cy="162923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5876013" y="4136858"/>
            <a:ext cx="1355143" cy="1642369"/>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rotWithShape="1">
          <a:blip r:embed="rId15">
            <a:extLst>
              <a:ext uri="{28A0092B-C50C-407E-A947-70E740481C1C}">
                <a14:useLocalDpi xmlns:a14="http://schemas.microsoft.com/office/drawing/2010/main" val="0"/>
              </a:ext>
            </a:extLst>
          </a:blip>
          <a:srcRect l="12299" t="13442" r="8470" b="13896"/>
          <a:stretch/>
        </p:blipFill>
        <p:spPr bwMode="auto">
          <a:xfrm>
            <a:off x="2058027" y="4149991"/>
            <a:ext cx="1552924" cy="162923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rotWithShape="1">
          <a:blip r:embed="rId16">
            <a:extLst>
              <a:ext uri="{28A0092B-C50C-407E-A947-70E740481C1C}">
                <a14:useLocalDpi xmlns:a14="http://schemas.microsoft.com/office/drawing/2010/main" val="0"/>
              </a:ext>
            </a:extLst>
          </a:blip>
          <a:srcRect r="52577"/>
          <a:stretch/>
        </p:blipFill>
        <p:spPr bwMode="auto">
          <a:xfrm>
            <a:off x="3890224" y="4149991"/>
            <a:ext cx="1706515" cy="162923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14" name="Right Arrow 13">
            <a:hlinkClick r:id="" action="ppaction://hlinkshowjump?jump=nextslide"/>
          </p:cNvPr>
          <p:cNvSpPr/>
          <p:nvPr/>
        </p:nvSpPr>
        <p:spPr>
          <a:xfrm>
            <a:off x="7893844" y="1076928"/>
            <a:ext cx="1184732" cy="873316"/>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t>Tiếp</a:t>
            </a:r>
            <a:r>
              <a:rPr lang="en-US" b="1" dirty="0"/>
              <a:t> </a:t>
            </a:r>
            <a:r>
              <a:rPr lang="en-US" b="1" dirty="0" err="1"/>
              <a:t>tục</a:t>
            </a:r>
            <a:endParaRPr lang="en-US" b="1" dirty="0"/>
          </a:p>
        </p:txBody>
      </p:sp>
      <p:pic>
        <p:nvPicPr>
          <p:cNvPr id="3" name="Bản ghi Mới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405866" y="2424179"/>
            <a:ext cx="304800" cy="304800"/>
          </a:xfrm>
          <a:prstGeom prst="rect">
            <a:avLst/>
          </a:prstGeom>
        </p:spPr>
      </p:pic>
      <p:pic>
        <p:nvPicPr>
          <p:cNvPr id="4" name="hoan hô bé thật là tài">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59242" y="1797844"/>
            <a:ext cx="304800" cy="304800"/>
          </a:xfrm>
          <a:prstGeom prst="rect">
            <a:avLst/>
          </a:prstGeom>
        </p:spPr>
      </p:pic>
      <p:pic>
        <p:nvPicPr>
          <p:cNvPr id="15" name="Picture 14">
            <a:extLst>
              <a:ext uri="{FF2B5EF4-FFF2-40B4-BE49-F238E27FC236}">
                <a16:creationId xmlns:a16="http://schemas.microsoft.com/office/drawing/2014/main" id="{2045656A-4A34-461F-910F-60EC797A21C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512790" y="4136858"/>
            <a:ext cx="1453037" cy="1642368"/>
          </a:xfrm>
          <a:prstGeom prst="rect">
            <a:avLst/>
          </a:prstGeom>
          <a:ln w="3175">
            <a:solidFill>
              <a:schemeClr val="tx1"/>
            </a:solidFill>
          </a:ln>
        </p:spPr>
      </p:pic>
      <p:pic>
        <p:nvPicPr>
          <p:cNvPr id="2" name="Bé thật là cừ">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459242" y="2938204"/>
            <a:ext cx="304800" cy="304800"/>
          </a:xfrm>
          <a:prstGeom prst="rect">
            <a:avLst/>
          </a:prstGeom>
        </p:spPr>
      </p:pic>
      <p:pic>
        <p:nvPicPr>
          <p:cNvPr id="6" name="chưa đúng rồi bé hãy thử lại đ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405866" y="3452228"/>
            <a:ext cx="304800" cy="304800"/>
          </a:xfrm>
          <a:prstGeom prst="rect">
            <a:avLst/>
          </a:prstGeom>
        </p:spPr>
      </p:pic>
      <p:pic>
        <p:nvPicPr>
          <p:cNvPr id="8" name="Bé thật tuyệt vời">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459242" y="3932282"/>
            <a:ext cx="304800" cy="304800"/>
          </a:xfrm>
          <a:prstGeom prst="rect">
            <a:avLst/>
          </a:prstGeom>
        </p:spPr>
      </p:pic>
      <p:pic>
        <p:nvPicPr>
          <p:cNvPr id="19" name="Bản-ghi-Mới_1">
            <a:hlinkClick r:id="" action="ppaction://media"/>
          </p:cNvPr>
          <p:cNvPicPr>
            <a:picLocks noChangeAspect="1"/>
          </p:cNvPicPr>
          <p:nvPr>
            <a:audioFile r:link="rId9"/>
            <p:extLst>
              <p:ext uri="{DAA4B4D4-6D71-4841-9C94-3DE7FCFB9230}">
                <p14:media xmlns:p14="http://schemas.microsoft.com/office/powerpoint/2010/main" r:embed="rId10">
                  <p14:trim st="981" end="950.5416"/>
                </p14:media>
              </p:ext>
            </p:extLst>
          </p:nvPr>
        </p:nvPicPr>
        <p:blipFill>
          <a:blip r:embed="rId17"/>
          <a:stretch>
            <a:fillRect/>
          </a:stretch>
        </p:blipFill>
        <p:spPr>
          <a:xfrm>
            <a:off x="-460294" y="1254757"/>
            <a:ext cx="359228" cy="359228"/>
          </a:xfrm>
          <a:prstGeom prst="rect">
            <a:avLst/>
          </a:prstGeom>
        </p:spPr>
      </p:pic>
    </p:spTree>
    <p:extLst>
      <p:ext uri="{BB962C8B-B14F-4D97-AF65-F5344CB8AC3E}">
        <p14:creationId xmlns:p14="http://schemas.microsoft.com/office/powerpoint/2010/main" val="109586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childTnLst>
                          </p:cTn>
                        </p:par>
                        <p:par>
                          <p:cTn id="11" fill="hold">
                            <p:stCondLst>
                              <p:cond delay="1000"/>
                            </p:stCondLst>
                            <p:childTnLst>
                              <p:par>
                                <p:cTn id="12" presetID="1" presetClass="mediacall" presetSubtype="0" fill="hold" nodeType="afterEffect">
                                  <p:stCondLst>
                                    <p:cond delay="0"/>
                                  </p:stCondLst>
                                  <p:childTnLst>
                                    <p:cmd type="call" cmd="playFrom(0.0)">
                                      <p:cBhvr>
                                        <p:cTn id="13" dur="475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p:cTn id="14" fill="hold" display="0">
                  <p:stCondLst>
                    <p:cond delay="indefinite"/>
                  </p:stCondLst>
                  <p:endCondLst>
                    <p:cond evt="onStopAudio" delay="0">
                      <p:tgtEl>
                        <p:sldTgt/>
                      </p:tgtEl>
                    </p:cond>
                  </p:endCondLst>
                </p:cTn>
                <p:tgtEl>
                  <p:spTgt spid="3"/>
                </p:tgtEl>
              </p:cMediaNode>
            </p:audio>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64" presetClass="path" presetSubtype="0" accel="50000" decel="50000" fill="hold" nodeType="clickEffect">
                                  <p:stCondLst>
                                    <p:cond delay="0"/>
                                  </p:stCondLst>
                                  <p:childTnLst>
                                    <p:animMotion origin="layout" path="M 4.16667E-6 0.00394 L -0.003 -0.36805 " pathEditMode="relative" rAng="0" ptsTypes="AA">
                                      <p:cBhvr>
                                        <p:cTn id="19" dur="2000" fill="hold"/>
                                        <p:tgtEl>
                                          <p:spTgt spid="9"/>
                                        </p:tgtEl>
                                        <p:attrNameLst>
                                          <p:attrName>ppt_x</p:attrName>
                                          <p:attrName>ppt_y</p:attrName>
                                        </p:attrNameLst>
                                      </p:cBhvr>
                                      <p:rCtr x="-156" y="-18611"/>
                                    </p:animMotion>
                                  </p:childTnLst>
                                </p:cTn>
                              </p:par>
                            </p:childTnLst>
                          </p:cTn>
                        </p:par>
                        <p:par>
                          <p:cTn id="20" fill="hold">
                            <p:stCondLst>
                              <p:cond delay="2000"/>
                            </p:stCondLst>
                            <p:childTnLst>
                              <p:par>
                                <p:cTn id="21" presetID="1" presetClass="mediacall" presetSubtype="0" fill="hold" nodeType="afterEffect">
                                  <p:stCondLst>
                                    <p:cond delay="0"/>
                                  </p:stCondLst>
                                  <p:childTnLst>
                                    <p:cmd type="call" cmd="playFrom(0.0)">
                                      <p:cBhvr>
                                        <p:cTn id="22" dur="2865" fill="hold"/>
                                        <p:tgtEl>
                                          <p:spTgt spid="4"/>
                                        </p:tgtEl>
                                      </p:cBhvr>
                                    </p:cmd>
                                  </p:childTnLst>
                                </p:cTn>
                              </p:par>
                            </p:childTnLst>
                          </p:cTn>
                        </p:par>
                      </p:childTnLst>
                    </p:cTn>
                  </p:par>
                </p:childTnLst>
              </p:cTn>
              <p:nextCondLst>
                <p:cond evt="onClick" delay="0">
                  <p:tgtEl>
                    <p:spTgt spid="9"/>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64" presetClass="path" presetSubtype="0" accel="50000" decel="50000" fill="hold" nodeType="clickEffect">
                                  <p:stCondLst>
                                    <p:cond delay="0"/>
                                  </p:stCondLst>
                                  <p:childTnLst>
                                    <p:animMotion origin="layout" path="M 3.33333E-6 -2.22222E-6 L -0.00013 -0.36134 " pathEditMode="relative" rAng="0" ptsTypes="AA">
                                      <p:cBhvr>
                                        <p:cTn id="27" dur="2000" fill="hold"/>
                                        <p:tgtEl>
                                          <p:spTgt spid="10"/>
                                        </p:tgtEl>
                                        <p:attrNameLst>
                                          <p:attrName>ppt_x</p:attrName>
                                          <p:attrName>ppt_y</p:attrName>
                                        </p:attrNameLst>
                                      </p:cBhvr>
                                      <p:rCtr x="-13" y="-18079"/>
                                    </p:animMotion>
                                  </p:childTnLst>
                                </p:cTn>
                              </p:par>
                            </p:childTnLst>
                          </p:cTn>
                        </p:par>
                        <p:par>
                          <p:cTn id="28" fill="hold">
                            <p:stCondLst>
                              <p:cond delay="2000"/>
                            </p:stCondLst>
                            <p:childTnLst>
                              <p:par>
                                <p:cTn id="29" presetID="1" presetClass="mediacall" presetSubtype="0" fill="hold" nodeType="afterEffect">
                                  <p:stCondLst>
                                    <p:cond delay="0"/>
                                  </p:stCondLst>
                                  <p:childTnLst>
                                    <p:cmd type="call" cmd="playFrom(0.0)">
                                      <p:cBhvr>
                                        <p:cTn id="30" dur="2235" fill="hold"/>
                                        <p:tgtEl>
                                          <p:spTgt spid="2"/>
                                        </p:tgtEl>
                                      </p:cBhvr>
                                    </p:cmd>
                                  </p:childTnLst>
                                </p:cTn>
                              </p:par>
                            </p:childTnLst>
                          </p:cTn>
                        </p:par>
                      </p:childTnLst>
                    </p:cTn>
                  </p:par>
                </p:childTnLst>
              </p:cTn>
              <p:nextCondLst>
                <p:cond evt="onClick" delay="0">
                  <p:tgtEl>
                    <p:spTgt spid="10"/>
                  </p:tgtEl>
                </p:cond>
              </p:nextCondLst>
            </p:seq>
            <p:audio>
              <p:cMediaNode vol="20000">
                <p:cTn id="31" fill="hold" display="0">
                  <p:stCondLst>
                    <p:cond delay="indefinite"/>
                  </p:stCondLst>
                  <p:endCondLst>
                    <p:cond evt="onStopAudio" delay="0">
                      <p:tgtEl>
                        <p:sldTgt/>
                      </p:tgtEl>
                    </p:cond>
                  </p:endCondLst>
                </p:cTn>
                <p:tgtEl>
                  <p:spTgt spid="4"/>
                </p:tgtEl>
              </p:cMediaNode>
            </p:audio>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64" presetClass="path" presetSubtype="0" accel="50000" decel="50000" autoRev="1" fill="hold" nodeType="clickEffect">
                                  <p:stCondLst>
                                    <p:cond delay="0"/>
                                  </p:stCondLst>
                                  <p:childTnLst>
                                    <p:animMotion origin="layout" path="M 3.95833E-6 -1.11111E-6 L 0.00078 -0.36157 " pathEditMode="relative" rAng="0" ptsTypes="AA">
                                      <p:cBhvr>
                                        <p:cTn id="36" dur="2000" fill="hold"/>
                                        <p:tgtEl>
                                          <p:spTgt spid="12"/>
                                        </p:tgtEl>
                                        <p:attrNameLst>
                                          <p:attrName>ppt_x</p:attrName>
                                          <p:attrName>ppt_y</p:attrName>
                                        </p:attrNameLst>
                                      </p:cBhvr>
                                      <p:rCtr x="39" y="-18079"/>
                                    </p:animMotion>
                                  </p:childTnLst>
                                </p:cTn>
                              </p:par>
                              <p:par>
                                <p:cTn id="37" presetID="1" presetClass="mediacall" presetSubtype="0" fill="hold" nodeType="withEffect">
                                  <p:stCondLst>
                                    <p:cond delay="1000"/>
                                  </p:stCondLst>
                                  <p:childTnLst>
                                    <p:cmd type="call" cmd="playFrom(0.0)">
                                      <p:cBhvr>
                                        <p:cTn id="38" dur="5452" fill="hold"/>
                                        <p:tgtEl>
                                          <p:spTgt spid="3"/>
                                        </p:tgtEl>
                                      </p:cBhvr>
                                    </p:cmd>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3"/>
                    </p:tgtEl>
                  </p:cond>
                </p:stCondLst>
                <p:endSync evt="end" delay="0">
                  <p:rtn val="all"/>
                </p:endSync>
                <p:childTnLst>
                  <p:par>
                    <p:cTn id="40" fill="hold">
                      <p:stCondLst>
                        <p:cond delay="0"/>
                      </p:stCondLst>
                      <p:childTnLst>
                        <p:par>
                          <p:cTn id="41" fill="hold">
                            <p:stCondLst>
                              <p:cond delay="0"/>
                            </p:stCondLst>
                            <p:childTnLst>
                              <p:par>
                                <p:cTn id="42" presetID="64" presetClass="path" presetSubtype="0" accel="50000" decel="50000" autoRev="1" fill="hold" nodeType="clickEffect">
                                  <p:stCondLst>
                                    <p:cond delay="0"/>
                                  </p:stCondLst>
                                  <p:childTnLst>
                                    <p:animMotion origin="layout" path="M 0 -1.11111E-6 L -0.00026 -0.36805 " pathEditMode="relative" rAng="0" ptsTypes="AA">
                                      <p:cBhvr>
                                        <p:cTn id="43" dur="2000" fill="hold"/>
                                        <p:tgtEl>
                                          <p:spTgt spid="13"/>
                                        </p:tgtEl>
                                        <p:attrNameLst>
                                          <p:attrName>ppt_x</p:attrName>
                                          <p:attrName>ppt_y</p:attrName>
                                        </p:attrNameLst>
                                      </p:cBhvr>
                                      <p:rCtr x="-13" y="-18403"/>
                                    </p:animMotion>
                                  </p:childTnLst>
                                </p:cTn>
                              </p:par>
                              <p:par>
                                <p:cTn id="44" presetID="1" presetClass="mediacall" presetSubtype="0" fill="hold" nodeType="withEffect">
                                  <p:stCondLst>
                                    <p:cond delay="1000"/>
                                  </p:stCondLst>
                                  <p:childTnLst>
                                    <p:cmd type="call" cmd="playFrom(0.0)">
                                      <p:cBhvr>
                                        <p:cTn id="45" dur="5452" fill="hold"/>
                                        <p:tgtEl>
                                          <p:spTgt spid="6"/>
                                        </p:tgtEl>
                                      </p:cBhvr>
                                    </p:cmd>
                                  </p:childTnLst>
                                </p:cTn>
                              </p:par>
                            </p:childTnLst>
                          </p:cTn>
                        </p:par>
                      </p:childTnLst>
                    </p:cTn>
                  </p:par>
                </p:childTnLst>
              </p:cTn>
              <p:nextCondLst>
                <p:cond evt="onClick" delay="0">
                  <p:tgtEl>
                    <p:spTgt spid="13"/>
                  </p:tgtEl>
                </p:cond>
              </p:nextCondLst>
            </p:seq>
            <p:seq concurrent="1" nextAc="seek">
              <p:cTn id="46" restart="whenNotActive" fill="hold" evtFilter="cancelBubble" nodeType="interactiveSeq">
                <p:stCondLst>
                  <p:cond evt="onClick" delay="0">
                    <p:tgtEl>
                      <p:spTgt spid="15"/>
                    </p:tgtEl>
                  </p:cond>
                </p:stCondLst>
                <p:endSync evt="end" delay="0">
                  <p:rtn val="all"/>
                </p:endSync>
                <p:childTnLst>
                  <p:par>
                    <p:cTn id="47" fill="hold">
                      <p:stCondLst>
                        <p:cond delay="0"/>
                      </p:stCondLst>
                      <p:childTnLst>
                        <p:par>
                          <p:cTn id="48" fill="hold">
                            <p:stCondLst>
                              <p:cond delay="0"/>
                            </p:stCondLst>
                            <p:childTnLst>
                              <p:par>
                                <p:cTn id="49" presetID="64" presetClass="path" presetSubtype="0" accel="50000" decel="50000" fill="hold" nodeType="clickEffect">
                                  <p:stCondLst>
                                    <p:cond delay="0"/>
                                  </p:stCondLst>
                                  <p:childTnLst>
                                    <p:animMotion origin="layout" path="M -1.66667E-6 -2.22222E-6 L -0.00338 -0.35995 " pathEditMode="relative" rAng="0" ptsTypes="AA">
                                      <p:cBhvr>
                                        <p:cTn id="50" dur="2000" fill="hold"/>
                                        <p:tgtEl>
                                          <p:spTgt spid="15"/>
                                        </p:tgtEl>
                                        <p:attrNameLst>
                                          <p:attrName>ppt_x</p:attrName>
                                          <p:attrName>ppt_y</p:attrName>
                                        </p:attrNameLst>
                                      </p:cBhvr>
                                      <p:rCtr x="-169" y="-18009"/>
                                    </p:animMotion>
                                  </p:childTnLst>
                                </p:cTn>
                              </p:par>
                            </p:childTnLst>
                          </p:cTn>
                        </p:par>
                        <p:par>
                          <p:cTn id="51" fill="hold">
                            <p:stCondLst>
                              <p:cond delay="2000"/>
                            </p:stCondLst>
                            <p:childTnLst>
                              <p:par>
                                <p:cTn id="52" presetID="1" presetClass="mediacall" presetSubtype="0" fill="hold" nodeType="afterEffect">
                                  <p:stCondLst>
                                    <p:cond delay="0"/>
                                  </p:stCondLst>
                                  <p:childTnLst>
                                    <p:cmd type="call" cmd="playFrom(0.0)">
                                      <p:cBhvr>
                                        <p:cTn id="53" dur="2896" fill="hold"/>
                                        <p:tgtEl>
                                          <p:spTgt spid="8"/>
                                        </p:tgtEl>
                                      </p:cBhvr>
                                    </p:cmd>
                                  </p:childTnLst>
                                </p:cTn>
                              </p:par>
                            </p:childTnLst>
                          </p:cTn>
                        </p:par>
                      </p:childTnLst>
                    </p:cTn>
                  </p:par>
                </p:childTnLst>
              </p:cTn>
              <p:nextCondLst>
                <p:cond evt="onClick" delay="0">
                  <p:tgtEl>
                    <p:spTgt spid="15"/>
                  </p:tgtEl>
                </p:cond>
              </p:nextCondLst>
            </p:seq>
            <p:audio>
              <p:cMediaNode vol="20000">
                <p:cTn id="54" fill="hold" display="0">
                  <p:stCondLst>
                    <p:cond delay="indefinite"/>
                  </p:stCondLst>
                  <p:endCondLst>
                    <p:cond evt="onStopAudio" delay="0">
                      <p:tgtEl>
                        <p:sldTgt/>
                      </p:tgtEl>
                    </p:cond>
                  </p:endCondLst>
                </p:cTn>
                <p:tgtEl>
                  <p:spTgt spid="2"/>
                </p:tgtEl>
              </p:cMediaNode>
            </p:audio>
            <p:audio>
              <p:cMediaNode vol="20000">
                <p:cTn id="55" fill="hold" display="0">
                  <p:stCondLst>
                    <p:cond delay="indefinite"/>
                  </p:stCondLst>
                  <p:endCondLst>
                    <p:cond evt="onStopAudio" delay="0">
                      <p:tgtEl>
                        <p:sldTgt/>
                      </p:tgtEl>
                    </p:cond>
                  </p:endCondLst>
                </p:cTn>
                <p:tgtEl>
                  <p:spTgt spid="6"/>
                </p:tgtEl>
              </p:cMediaNode>
            </p:audio>
            <p:audio>
              <p:cMediaNode vol="20000">
                <p:cTn id="56" fill="hold" display="0">
                  <p:stCondLst>
                    <p:cond delay="indefinite"/>
                  </p:stCondLst>
                  <p:endCondLst>
                    <p:cond evt="onStopAudio" delay="0">
                      <p:tgtEl>
                        <p:sldTgt/>
                      </p:tgtEl>
                    </p:cond>
                  </p:endCondLst>
                </p:cTn>
                <p:tgtEl>
                  <p:spTgt spid="8"/>
                </p:tgtEl>
              </p:cMediaNode>
            </p:audio>
            <p:audio>
              <p:cMediaNode vol="80000">
                <p:cTn id="57" fill="hold" display="0">
                  <p:stCondLst>
                    <p:cond delay="indefinite"/>
                  </p:stCondLst>
                  <p:endCondLst>
                    <p:cond evt="onStopAudio" delay="0">
                      <p:tgtEl>
                        <p:sldTgt/>
                      </p:tgtEl>
                    </p:cond>
                  </p:endCondLst>
                </p:cTn>
                <p:tgtEl>
                  <p:spTgt spid="1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Rectangle 4"/>
          <p:cNvSpPr/>
          <p:nvPr/>
        </p:nvSpPr>
        <p:spPr>
          <a:xfrm>
            <a:off x="2322261" y="956113"/>
            <a:ext cx="5310836" cy="923330"/>
          </a:xfrm>
          <a:prstGeom prst="rect">
            <a:avLst/>
          </a:prstGeom>
        </p:spPr>
        <p:txBody>
          <a:bodyPr wrap="square">
            <a:spAutoFit/>
          </a:bodyPr>
          <a:lstStyle/>
          <a:p>
            <a:pPr algn="ctr"/>
            <a:r>
              <a:rPr lang="en-US" sz="2700" dirty="0" err="1"/>
              <a:t>Bé</a:t>
            </a:r>
            <a:r>
              <a:rPr lang="en-US" sz="2700" dirty="0"/>
              <a:t> </a:t>
            </a:r>
            <a:r>
              <a:rPr lang="en-US" sz="2700" dirty="0" err="1"/>
              <a:t>hãy</a:t>
            </a:r>
            <a:r>
              <a:rPr lang="en-US" sz="2700" dirty="0"/>
              <a:t> </a:t>
            </a:r>
            <a:r>
              <a:rPr lang="en-US" sz="2700" dirty="0" err="1"/>
              <a:t>kích</a:t>
            </a:r>
            <a:r>
              <a:rPr lang="en-US" sz="2700" dirty="0"/>
              <a:t> </a:t>
            </a:r>
            <a:r>
              <a:rPr lang="en-US" sz="2700" dirty="0" err="1"/>
              <a:t>chuột</a:t>
            </a:r>
            <a:r>
              <a:rPr lang="en-US" sz="2700" dirty="0"/>
              <a:t> </a:t>
            </a:r>
            <a:r>
              <a:rPr lang="en-US" sz="2700" dirty="0" err="1"/>
              <a:t>vào</a:t>
            </a:r>
            <a:r>
              <a:rPr lang="en-US" sz="2700" dirty="0"/>
              <a:t> </a:t>
            </a:r>
            <a:r>
              <a:rPr lang="en-US" sz="2700" dirty="0" err="1"/>
              <a:t>hình</a:t>
            </a:r>
            <a:r>
              <a:rPr lang="en-US" sz="2700" dirty="0"/>
              <a:t> </a:t>
            </a:r>
            <a:r>
              <a:rPr lang="en-US" sz="2700" dirty="0" err="1"/>
              <a:t>ảnh</a:t>
            </a:r>
            <a:r>
              <a:rPr lang="en-US" sz="2700" dirty="0"/>
              <a:t> </a:t>
            </a:r>
            <a:r>
              <a:rPr lang="en-US" sz="2700" dirty="0" err="1"/>
              <a:t>có</a:t>
            </a:r>
            <a:endParaRPr lang="en-US" sz="2700" dirty="0"/>
          </a:p>
          <a:p>
            <a:pPr algn="ctr"/>
            <a:r>
              <a:rPr lang="en-US" sz="2700" dirty="0"/>
              <a:t> </a:t>
            </a:r>
            <a:r>
              <a:rPr lang="en-US" sz="2700" dirty="0" err="1"/>
              <a:t>hành</a:t>
            </a:r>
            <a:r>
              <a:rPr lang="en-US" sz="2700" dirty="0"/>
              <a:t> vi </a:t>
            </a:r>
            <a:r>
              <a:rPr lang="en-US" sz="2700" dirty="0" err="1"/>
              <a:t>sai</a:t>
            </a:r>
            <a:r>
              <a:rPr lang="en-US" sz="2700" dirty="0"/>
              <a:t> </a:t>
            </a:r>
            <a:r>
              <a:rPr lang="en-US" sz="2700" dirty="0" err="1"/>
              <a:t>khi</a:t>
            </a:r>
            <a:r>
              <a:rPr lang="en-US" sz="2700" dirty="0"/>
              <a:t> </a:t>
            </a:r>
            <a:r>
              <a:rPr lang="en-US" sz="2700" dirty="0" err="1"/>
              <a:t>tham</a:t>
            </a:r>
            <a:r>
              <a:rPr lang="en-US" sz="2700" dirty="0"/>
              <a:t> </a:t>
            </a:r>
            <a:r>
              <a:rPr lang="en-US" sz="2700" dirty="0" err="1"/>
              <a:t>gia</a:t>
            </a:r>
            <a:r>
              <a:rPr lang="en-US" sz="2700" dirty="0"/>
              <a:t> </a:t>
            </a:r>
            <a:r>
              <a:rPr lang="en-US" sz="2700" dirty="0" err="1"/>
              <a:t>giao</a:t>
            </a:r>
            <a:r>
              <a:rPr lang="en-US" sz="2700" dirty="0"/>
              <a:t> </a:t>
            </a:r>
            <a:r>
              <a:rPr lang="en-US" sz="2700" dirty="0" err="1"/>
              <a:t>thông</a:t>
            </a:r>
            <a:r>
              <a:rPr lang="en-US" sz="2700" dirty="0"/>
              <a:t>.</a:t>
            </a:r>
          </a:p>
        </p:txBody>
      </p:sp>
      <p:sp>
        <p:nvSpPr>
          <p:cNvPr id="7" name="Rectangle 6"/>
          <p:cNvSpPr/>
          <p:nvPr/>
        </p:nvSpPr>
        <p:spPr>
          <a:xfrm>
            <a:off x="96982" y="2178976"/>
            <a:ext cx="8981594" cy="1823256"/>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14" name="Right Arrow 13">
            <a:hlinkClick r:id="" action="ppaction://hlinkshowjump?jump=nextslide"/>
          </p:cNvPr>
          <p:cNvSpPr/>
          <p:nvPr/>
        </p:nvSpPr>
        <p:spPr>
          <a:xfrm>
            <a:off x="7893844" y="1076928"/>
            <a:ext cx="1184732" cy="873316"/>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t>Tiếp</a:t>
            </a:r>
            <a:r>
              <a:rPr lang="en-US" b="1" dirty="0"/>
              <a:t> </a:t>
            </a:r>
            <a:r>
              <a:rPr lang="en-US" b="1" dirty="0" err="1"/>
              <a:t>tục</a:t>
            </a:r>
            <a:endParaRPr lang="en-US" b="1" dirty="0"/>
          </a:p>
        </p:txBody>
      </p:sp>
      <p:pic>
        <p:nvPicPr>
          <p:cNvPr id="9" name="Picture 12">
            <a:extLst>
              <a:ext uri="{FF2B5EF4-FFF2-40B4-BE49-F238E27FC236}">
                <a16:creationId xmlns:a16="http://schemas.microsoft.com/office/drawing/2014/main" id="{73791F5B-E640-484E-BC67-CEDC8735232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50120"/>
          <a:stretch/>
        </p:blipFill>
        <p:spPr bwMode="auto">
          <a:xfrm>
            <a:off x="2103657" y="4188767"/>
            <a:ext cx="1416872" cy="167099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7B4D172-799A-4E59-A0DD-10C08E55639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657873" y="4188767"/>
            <a:ext cx="1677248" cy="1670991"/>
          </a:xfrm>
          <a:prstGeom prst="rect">
            <a:avLst/>
          </a:prstGeom>
          <a:ln w="3175">
            <a:solidFill>
              <a:schemeClr val="tx1"/>
            </a:solidFill>
          </a:ln>
        </p:spPr>
      </p:pic>
      <p:pic>
        <p:nvPicPr>
          <p:cNvPr id="11" name="Picture 10">
            <a:extLst>
              <a:ext uri="{FF2B5EF4-FFF2-40B4-BE49-F238E27FC236}">
                <a16:creationId xmlns:a16="http://schemas.microsoft.com/office/drawing/2014/main" id="{41D8F9D4-073C-4610-8374-969E1939A647}"/>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7332009" y="4188767"/>
            <a:ext cx="1649262" cy="167099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177BA62A-ECB5-400D-BB34-B293167CBEAB}"/>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80988" t="20458" r="379" b="61374"/>
          <a:stretch/>
        </p:blipFill>
        <p:spPr bwMode="auto">
          <a:xfrm>
            <a:off x="5611307" y="4188767"/>
            <a:ext cx="1569204" cy="1670991"/>
          </a:xfrm>
          <a:prstGeom prst="rect">
            <a:avLst/>
          </a:prstGeom>
          <a:ln w="3175"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E155FD85-00F3-469E-9FCD-3E975860C4D4}"/>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40028" t="20308" r="39853" b="60582"/>
          <a:stretch/>
        </p:blipFill>
        <p:spPr bwMode="auto">
          <a:xfrm>
            <a:off x="190583" y="4188767"/>
            <a:ext cx="1717661" cy="1670991"/>
          </a:xfrm>
          <a:prstGeom prst="rect">
            <a:avLst/>
          </a:prstGeom>
          <a:ln w="3175"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Bé thật tuyệt vờ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410997" y="2519311"/>
            <a:ext cx="304800" cy="304800"/>
          </a:xfrm>
          <a:prstGeom prst="rect">
            <a:avLst/>
          </a:prstGeom>
        </p:spPr>
      </p:pic>
      <p:pic>
        <p:nvPicPr>
          <p:cNvPr id="6" name="chưa đúng rồi bé hãy thử lại đi">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304800" y="3618983"/>
            <a:ext cx="304800" cy="304800"/>
          </a:xfrm>
          <a:prstGeom prst="rect">
            <a:avLst/>
          </a:prstGeom>
        </p:spPr>
      </p:pic>
      <p:pic>
        <p:nvPicPr>
          <p:cNvPr id="8" name="Bé thật là cừ">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327122" y="4002232"/>
            <a:ext cx="304800" cy="304800"/>
          </a:xfrm>
          <a:prstGeom prst="rect">
            <a:avLst/>
          </a:prstGeom>
        </p:spPr>
      </p:pic>
      <p:pic>
        <p:nvPicPr>
          <p:cNvPr id="12" name="ố ồ">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327122" y="2016790"/>
            <a:ext cx="304800" cy="304800"/>
          </a:xfrm>
          <a:prstGeom prst="rect">
            <a:avLst/>
          </a:prstGeom>
        </p:spPr>
      </p:pic>
      <p:pic>
        <p:nvPicPr>
          <p:cNvPr id="17" name="Picture 2" descr="TOP] 999+ Hình ảnh Mặt Cười Dễ Thương Bạn Chỉ Muốn ... - UpAnh123"/>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400" b="99400" l="600" r="100000">
                        <a14:foregroundMark x1="30000" y1="35800" x2="42600" y2="26800"/>
                        <a14:foregroundMark x1="41200" y1="32800" x2="45000" y2="44600"/>
                        <a14:foregroundMark x1="24600" y1="44000" x2="29200" y2="35200"/>
                        <a14:foregroundMark x1="60000" y1="25200" x2="56200" y2="45800"/>
                        <a14:foregroundMark x1="67800" y1="33600" x2="77200" y2="45400"/>
                      </a14:backgroundRemoval>
                    </a14:imgEffect>
                  </a14:imgLayer>
                </a14:imgProps>
              </a:ext>
              <a:ext uri="{28A0092B-C50C-407E-A947-70E740481C1C}">
                <a14:useLocalDpi xmlns:a14="http://schemas.microsoft.com/office/drawing/2010/main" val="0"/>
              </a:ext>
            </a:extLst>
          </a:blip>
          <a:srcRect/>
          <a:stretch>
            <a:fillRect/>
          </a:stretch>
        </p:blipFill>
        <p:spPr bwMode="auto">
          <a:xfrm>
            <a:off x="920613" y="874310"/>
            <a:ext cx="1304666" cy="1304666"/>
          </a:xfrm>
          <a:prstGeom prst="rect">
            <a:avLst/>
          </a:prstGeom>
          <a:noFill/>
          <a:extLst>
            <a:ext uri="{909E8E84-426E-40DD-AFC4-6F175D3DCCD1}">
              <a14:hiddenFill xmlns:a14="http://schemas.microsoft.com/office/drawing/2010/main">
                <a:solidFill>
                  <a:srgbClr val="FFFFFF"/>
                </a:solidFill>
              </a14:hiddenFill>
            </a:ext>
          </a:extLst>
        </p:spPr>
      </p:pic>
      <p:pic>
        <p:nvPicPr>
          <p:cNvPr id="18" name="Nhac-nen-vui-ve-song-dong-de-thuong-www_tiengdong_com">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410997" y="4327877"/>
            <a:ext cx="304800" cy="304800"/>
          </a:xfrm>
          <a:prstGeom prst="rect">
            <a:avLst/>
          </a:prstGeom>
        </p:spPr>
      </p:pic>
      <p:pic>
        <p:nvPicPr>
          <p:cNvPr id="15" name="Chưa đúng rồi bé hãy thử lại đi">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24952" y="3045007"/>
            <a:ext cx="381000" cy="381000"/>
          </a:xfrm>
          <a:prstGeom prst="rect">
            <a:avLst/>
          </a:prstGeom>
        </p:spPr>
      </p:pic>
      <p:pic>
        <p:nvPicPr>
          <p:cNvPr id="4" name="Bản-ghi-Mới-2-_1_">
            <a:hlinkClick r:id="" action="ppaction://media"/>
          </p:cNvPr>
          <p:cNvPicPr>
            <a:picLocks noChangeAspect="1"/>
          </p:cNvPicPr>
          <p:nvPr>
            <a:audioFile r:link="rId11"/>
            <p:extLst>
              <p:ext uri="{DAA4B4D4-6D71-4841-9C94-3DE7FCFB9230}">
                <p14:media xmlns:p14="http://schemas.microsoft.com/office/powerpoint/2010/main" r:embed="rId12">
                  <p14:trim st="772" end="709.2916"/>
                </p14:media>
              </p:ext>
            </p:extLst>
          </p:nvPr>
        </p:nvPicPr>
        <p:blipFill>
          <a:blip r:embed="rId19"/>
          <a:stretch>
            <a:fillRect/>
          </a:stretch>
        </p:blipFill>
        <p:spPr>
          <a:xfrm>
            <a:off x="-410998" y="1599951"/>
            <a:ext cx="391886" cy="391886"/>
          </a:xfrm>
          <a:prstGeom prst="rect">
            <a:avLst/>
          </a:prstGeom>
        </p:spPr>
      </p:pic>
    </p:spTree>
    <p:extLst>
      <p:ext uri="{BB962C8B-B14F-4D97-AF65-F5344CB8AC3E}">
        <p14:creationId xmlns:p14="http://schemas.microsoft.com/office/powerpoint/2010/main" val="173366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par>
                          <p:cTn id="11" fill="hold">
                            <p:stCondLst>
                              <p:cond delay="1000"/>
                            </p:stCondLst>
                            <p:childTnLst>
                              <p:par>
                                <p:cTn id="12" presetID="1" presetClass="mediacall" presetSubtype="0" fill="hold" nodeType="afterEffect">
                                  <p:stCondLst>
                                    <p:cond delay="0"/>
                                  </p:stCondLst>
                                  <p:childTnLst>
                                    <p:cmd type="call" cmd="playFrom(0.0)">
                                      <p:cBhvr>
                                        <p:cTn id="13" dur="42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64" presetClass="path" presetSubtype="0" accel="50000" decel="50000" fill="hold" nodeType="clickEffect">
                                  <p:stCondLst>
                                    <p:cond delay="0"/>
                                  </p:stCondLst>
                                  <p:childTnLst>
                                    <p:animMotion origin="layout" path="M -2.08333E-6 4.81481E-6 L 0.00104 -0.39329 " pathEditMode="relative" rAng="0" ptsTypes="AA">
                                      <p:cBhvr>
                                        <p:cTn id="18" dur="2000" fill="hold"/>
                                        <p:tgtEl>
                                          <p:spTgt spid="9"/>
                                        </p:tgtEl>
                                        <p:attrNameLst>
                                          <p:attrName>ppt_x</p:attrName>
                                          <p:attrName>ppt_y</p:attrName>
                                        </p:attrNameLst>
                                      </p:cBhvr>
                                      <p:rCtr x="52" y="-19676"/>
                                    </p:animMotion>
                                  </p:childTnLst>
                                </p:cTn>
                              </p:par>
                              <p:par>
                                <p:cTn id="19" presetID="1" presetClass="mediacall" presetSubtype="0" fill="hold" nodeType="withEffect">
                                  <p:stCondLst>
                                    <p:cond delay="1500"/>
                                  </p:stCondLst>
                                  <p:childTnLst>
                                    <p:cmd type="call" cmd="playFrom(0.0)">
                                      <p:cBhvr>
                                        <p:cTn id="20" dur="2896" fill="hold"/>
                                        <p:tgtEl>
                                          <p:spTgt spid="3"/>
                                        </p:tgtEl>
                                      </p:cBhvr>
                                    </p:cmd>
                                  </p:childTnLst>
                                </p:cTn>
                              </p:par>
                            </p:childTnLst>
                          </p:cTn>
                        </p:par>
                      </p:childTnLst>
                    </p:cTn>
                  </p:par>
                </p:childTnLst>
              </p:cTn>
              <p:nextCondLst>
                <p:cond evt="onClick" delay="0">
                  <p:tgtEl>
                    <p:spTgt spid="9"/>
                  </p:tgtEl>
                </p:cond>
              </p:nextCondLst>
            </p:seq>
            <p:seq concurrent="1" nextAc="seek">
              <p:cTn id="21" restart="whenNotActive" fill="hold" evtFilter="cancelBubble" nodeType="interactiveSeq">
                <p:stCondLst>
                  <p:cond evt="onClick" delay="0">
                    <p:tgtEl>
                      <p:spTgt spid="16"/>
                    </p:tgtEl>
                  </p:cond>
                </p:stCondLst>
                <p:endSync evt="end" delay="0">
                  <p:rtn val="all"/>
                </p:endSync>
                <p:childTnLst>
                  <p:par>
                    <p:cTn id="22" fill="hold">
                      <p:stCondLst>
                        <p:cond delay="0"/>
                      </p:stCondLst>
                      <p:childTnLst>
                        <p:par>
                          <p:cTn id="23" fill="hold">
                            <p:stCondLst>
                              <p:cond delay="0"/>
                            </p:stCondLst>
                            <p:childTnLst>
                              <p:par>
                                <p:cTn id="24" presetID="64" presetClass="path" presetSubtype="0" accel="50000" decel="50000" autoRev="1" fill="hold" nodeType="clickEffect">
                                  <p:stCondLst>
                                    <p:cond delay="0"/>
                                  </p:stCondLst>
                                  <p:childTnLst>
                                    <p:animMotion origin="layout" path="M -3.54167E-6 4.81481E-6 L -0.00052 -0.36505 " pathEditMode="relative" rAng="0" ptsTypes="AA">
                                      <p:cBhvr>
                                        <p:cTn id="25" dur="2000" fill="hold"/>
                                        <p:tgtEl>
                                          <p:spTgt spid="16"/>
                                        </p:tgtEl>
                                        <p:attrNameLst>
                                          <p:attrName>ppt_x</p:attrName>
                                          <p:attrName>ppt_y</p:attrName>
                                        </p:attrNameLst>
                                      </p:cBhvr>
                                      <p:rCtr x="-26" y="-18264"/>
                                    </p:animMotion>
                                  </p:childTnLst>
                                </p:cTn>
                              </p:par>
                              <p:par>
                                <p:cTn id="26" presetID="1" presetClass="mediacall" presetSubtype="0" fill="hold" nodeType="withEffect">
                                  <p:stCondLst>
                                    <p:cond delay="1000"/>
                                  </p:stCondLst>
                                  <p:childTnLst>
                                    <p:cmd type="call" cmd="playFrom(0.0)">
                                      <p:cBhvr>
                                        <p:cTn id="27" dur="5452" fill="hold"/>
                                        <p:tgtEl>
                                          <p:spTgt spid="15"/>
                                        </p:tgtEl>
                                      </p:cBhvr>
                                    </p:cmd>
                                  </p:childTnLst>
                                </p:cTn>
                              </p:par>
                            </p:childTnLst>
                          </p:cTn>
                        </p:par>
                      </p:childTnLst>
                    </p:cTn>
                  </p:par>
                </p:childTnLst>
              </p:cTn>
              <p:nextCondLst>
                <p:cond evt="onClick" delay="0">
                  <p:tgtEl>
                    <p:spTgt spid="16"/>
                  </p:tgtEl>
                </p:cond>
              </p:nextCondLst>
            </p:seq>
            <p:seq concurrent="1" nextAc="seek">
              <p:cTn id="28" restart="whenNotActive" fill="hold" evtFilter="cancelBubble" nodeType="interactiveSeq">
                <p:stCondLst>
                  <p:cond evt="onClick" delay="0">
                    <p:tgtEl>
                      <p:spTgt spid="13"/>
                    </p:tgtEl>
                  </p:cond>
                </p:stCondLst>
                <p:endSync evt="end" delay="0">
                  <p:rtn val="all"/>
                </p:endSync>
                <p:childTnLst>
                  <p:par>
                    <p:cTn id="29" fill="hold">
                      <p:stCondLst>
                        <p:cond delay="0"/>
                      </p:stCondLst>
                      <p:childTnLst>
                        <p:par>
                          <p:cTn id="30" fill="hold">
                            <p:stCondLst>
                              <p:cond delay="0"/>
                            </p:stCondLst>
                            <p:childTnLst>
                              <p:par>
                                <p:cTn id="31" presetID="64" presetClass="path" presetSubtype="0" accel="50000" decel="50000" autoRev="1" fill="hold" nodeType="clickEffect">
                                  <p:stCondLst>
                                    <p:cond delay="0"/>
                                  </p:stCondLst>
                                  <p:childTnLst>
                                    <p:animMotion origin="layout" path="M 8.33333E-7 4.81481E-6 L 0.00104 -0.39329 " pathEditMode="relative" rAng="0" ptsTypes="AA">
                                      <p:cBhvr>
                                        <p:cTn id="32" dur="2000" fill="hold"/>
                                        <p:tgtEl>
                                          <p:spTgt spid="13"/>
                                        </p:tgtEl>
                                        <p:attrNameLst>
                                          <p:attrName>ppt_x</p:attrName>
                                          <p:attrName>ppt_y</p:attrName>
                                        </p:attrNameLst>
                                      </p:cBhvr>
                                      <p:rCtr x="52" y="-19676"/>
                                    </p:animMotion>
                                  </p:childTnLst>
                                </p:cTn>
                              </p:par>
                              <p:par>
                                <p:cTn id="33" presetID="1" presetClass="mediacall" presetSubtype="0" fill="hold" nodeType="withEffect">
                                  <p:stCondLst>
                                    <p:cond delay="1500"/>
                                  </p:stCondLst>
                                  <p:childTnLst>
                                    <p:cmd type="call" cmd="playFrom(0.0)">
                                      <p:cBhvr>
                                        <p:cTn id="34" dur="5452" fill="hold"/>
                                        <p:tgtEl>
                                          <p:spTgt spid="6"/>
                                        </p:tgtEl>
                                      </p:cBhvr>
                                    </p:cmd>
                                  </p:childTnLst>
                                </p:cTn>
                              </p:par>
                            </p:childTnLst>
                          </p:cTn>
                        </p:par>
                      </p:childTnLst>
                    </p:cTn>
                  </p:par>
                </p:childTnLst>
              </p:cTn>
              <p:nextCondLst>
                <p:cond evt="onClick" delay="0">
                  <p:tgtEl>
                    <p:spTgt spid="13"/>
                  </p:tgtEl>
                </p:cond>
              </p:nextCondLst>
            </p:seq>
            <p:audio>
              <p:cMediaNode vol="20000">
                <p:cTn id="35" fill="hold" display="0">
                  <p:stCondLst>
                    <p:cond delay="indefinite"/>
                  </p:stCondLst>
                  <p:endCondLst>
                    <p:cond evt="onStopAudio" delay="0">
                      <p:tgtEl>
                        <p:sldTgt/>
                      </p:tgtEl>
                    </p:cond>
                  </p:endCondLst>
                </p:cTn>
                <p:tgtEl>
                  <p:spTgt spid="3"/>
                </p:tgtEl>
              </p:cMediaNode>
            </p:audio>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64" presetClass="path" presetSubtype="0" accel="50000" decel="50000" fill="hold" nodeType="clickEffect">
                                  <p:stCondLst>
                                    <p:cond delay="0"/>
                                  </p:stCondLst>
                                  <p:childTnLst>
                                    <p:animMotion origin="layout" path="M 3.33333E-6 4.81481E-6 L 0.00104 -0.39329 " pathEditMode="relative" rAng="0" ptsTypes="AA">
                                      <p:cBhvr>
                                        <p:cTn id="40" dur="2000" fill="hold"/>
                                        <p:tgtEl>
                                          <p:spTgt spid="10"/>
                                        </p:tgtEl>
                                        <p:attrNameLst>
                                          <p:attrName>ppt_x</p:attrName>
                                          <p:attrName>ppt_y</p:attrName>
                                        </p:attrNameLst>
                                      </p:cBhvr>
                                      <p:rCtr x="52" y="-19676"/>
                                    </p:animMotion>
                                  </p:childTnLst>
                                </p:cTn>
                              </p:par>
                              <p:par>
                                <p:cTn id="41" presetID="1" presetClass="mediacall" presetSubtype="0" fill="hold" nodeType="withEffect">
                                  <p:stCondLst>
                                    <p:cond delay="1000"/>
                                  </p:stCondLst>
                                  <p:childTnLst>
                                    <p:cmd type="call" cmd="playFrom(0.0)">
                                      <p:cBhvr>
                                        <p:cTn id="42" dur="2235" fill="hold"/>
                                        <p:tgtEl>
                                          <p:spTgt spid="8"/>
                                        </p:tgtEl>
                                      </p:cBhvr>
                                    </p:cmd>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64" presetClass="path" presetSubtype="0" accel="50000" decel="50000" fill="hold" nodeType="clickEffect">
                                  <p:stCondLst>
                                    <p:cond delay="0"/>
                                  </p:stCondLst>
                                  <p:childTnLst>
                                    <p:animMotion origin="layout" path="M 2.91667E-6 4.81481E-6 L 0.00221 -0.37176 " pathEditMode="relative" rAng="0" ptsTypes="AA">
                                      <p:cBhvr>
                                        <p:cTn id="47" dur="2000" fill="hold"/>
                                        <p:tgtEl>
                                          <p:spTgt spid="11"/>
                                        </p:tgtEl>
                                        <p:attrNameLst>
                                          <p:attrName>ppt_x</p:attrName>
                                          <p:attrName>ppt_y</p:attrName>
                                        </p:attrNameLst>
                                      </p:cBhvr>
                                      <p:rCtr x="104" y="-18588"/>
                                    </p:animMotion>
                                  </p:childTnLst>
                                  <p:subTnLst>
                                    <p:audio>
                                      <p:cMediaNode>
                                        <p:cTn display="0" masterRel="sameClick">
                                          <p:stCondLst>
                                            <p:cond evt="begin" delay="0">
                                              <p:tn val="46"/>
                                            </p:cond>
                                          </p:stCondLst>
                                          <p:endCondLst>
                                            <p:cond evt="onStopAudio" delay="0">
                                              <p:tgtEl>
                                                <p:sldTgt/>
                                              </p:tgtEl>
                                            </p:cond>
                                          </p:endCondLst>
                                        </p:cTn>
                                        <p:tgtEl>
                                          <p:sndTgt r:embed="rId14" name="applause.wav"/>
                                        </p:tgtEl>
                                      </p:cMediaNode>
                                    </p:audio>
                                  </p:subTnLst>
                                </p:cTn>
                              </p:par>
                            </p:childTnLst>
                          </p:cTn>
                        </p:par>
                      </p:childTnLst>
                    </p:cTn>
                  </p:par>
                </p:childTnLst>
              </p:cTn>
              <p:nextCondLst>
                <p:cond evt="onClick" delay="0">
                  <p:tgtEl>
                    <p:spTgt spid="11"/>
                  </p:tgtEl>
                </p:cond>
              </p:nextCondLst>
            </p:seq>
            <p:audio>
              <p:cMediaNode vol="20000">
                <p:cTn id="48" fill="hold" display="0">
                  <p:stCondLst>
                    <p:cond delay="indefinite"/>
                  </p:stCondLst>
                  <p:endCondLst>
                    <p:cond evt="onStopAudio" delay="0">
                      <p:tgtEl>
                        <p:sldTgt/>
                      </p:tgtEl>
                    </p:cond>
                  </p:endCondLst>
                </p:cTn>
                <p:tgtEl>
                  <p:spTgt spid="6"/>
                </p:tgtEl>
              </p:cMediaNode>
            </p:audio>
            <p:audio>
              <p:cMediaNode vol="20000">
                <p:cTn id="49" fill="hold" display="0">
                  <p:stCondLst>
                    <p:cond delay="indefinite"/>
                  </p:stCondLst>
                  <p:endCondLst>
                    <p:cond evt="onStopAudio" delay="0">
                      <p:tgtEl>
                        <p:sldTgt/>
                      </p:tgtEl>
                    </p:cond>
                  </p:endCondLst>
                </p:cTn>
                <p:tgtEl>
                  <p:spTgt spid="8"/>
                </p:tgtEl>
              </p:cMediaNode>
            </p:audio>
            <p:audio>
              <p:cMediaNode vol="80000">
                <p:cTn id="50" fill="hold" display="0">
                  <p:stCondLst>
                    <p:cond delay="indefinite"/>
                  </p:stCondLst>
                  <p:endCondLst>
                    <p:cond evt="onStopAudio" delay="0">
                      <p:tgtEl>
                        <p:sldTgt/>
                      </p:tgtEl>
                    </p:cond>
                  </p:endCondLst>
                </p:cTn>
                <p:tgtEl>
                  <p:spTgt spid="12"/>
                </p:tgtEl>
              </p:cMediaNode>
            </p:audio>
            <p:audio>
              <p:cMediaNode vol="20000" numSld="999" showWhenStopped="0">
                <p:cTn id="51" repeatCount="indefinite" fill="remove" display="0">
                  <p:stCondLst>
                    <p:cond delay="indefinite"/>
                  </p:stCondLst>
                  <p:endCondLst>
                    <p:cond evt="onStopAudio" delay="0">
                      <p:tgtEl>
                        <p:sldTgt/>
                      </p:tgtEl>
                    </p:cond>
                  </p:endCondLst>
                </p:cTn>
                <p:tgtEl>
                  <p:spTgt spid="18"/>
                </p:tgtEl>
              </p:cMediaNode>
            </p:audio>
            <p:audio>
              <p:cMediaNode>
                <p:cTn id="52" fill="hold" display="0">
                  <p:stCondLst>
                    <p:cond delay="indefinite"/>
                  </p:stCondLst>
                  <p:endCondLst>
                    <p:cond evt="onStopAudio" delay="0">
                      <p:tgtEl>
                        <p:sldTgt/>
                      </p:tgtEl>
                    </p:cond>
                  </p:endCondLst>
                </p:cTn>
                <p:tgtEl>
                  <p:spTgt spid="15"/>
                </p:tgtEl>
              </p:cMediaNode>
            </p:audio>
            <p:audio>
              <p:cMediaNode vol="80000">
                <p:cTn id="53"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Rectangle 4"/>
          <p:cNvSpPr/>
          <p:nvPr/>
        </p:nvSpPr>
        <p:spPr>
          <a:xfrm>
            <a:off x="1997626" y="956113"/>
            <a:ext cx="5635472" cy="923330"/>
          </a:xfrm>
          <a:prstGeom prst="rect">
            <a:avLst/>
          </a:prstGeom>
        </p:spPr>
        <p:txBody>
          <a:bodyPr wrap="square">
            <a:spAutoFit/>
          </a:bodyPr>
          <a:lstStyle/>
          <a:p>
            <a:pPr algn="ctr"/>
            <a:r>
              <a:rPr lang="en-US" sz="2700" dirty="0" err="1"/>
              <a:t>Bé</a:t>
            </a:r>
            <a:r>
              <a:rPr lang="en-US" sz="2700" dirty="0"/>
              <a:t> </a:t>
            </a:r>
            <a:r>
              <a:rPr lang="en-US" sz="2700" dirty="0" err="1"/>
              <a:t>hãy</a:t>
            </a:r>
            <a:r>
              <a:rPr lang="en-US" sz="2700" dirty="0"/>
              <a:t> </a:t>
            </a:r>
            <a:r>
              <a:rPr lang="en-US" sz="2700" dirty="0" err="1"/>
              <a:t>kích</a:t>
            </a:r>
            <a:r>
              <a:rPr lang="en-US" sz="2700" dirty="0"/>
              <a:t> </a:t>
            </a:r>
            <a:r>
              <a:rPr lang="en-US" sz="2700" dirty="0" err="1"/>
              <a:t>chuột</a:t>
            </a:r>
            <a:r>
              <a:rPr lang="en-US" sz="2700" dirty="0"/>
              <a:t> </a:t>
            </a:r>
            <a:r>
              <a:rPr lang="en-US" sz="2700" dirty="0" err="1"/>
              <a:t>vào</a:t>
            </a:r>
            <a:r>
              <a:rPr lang="en-US" sz="2700" dirty="0"/>
              <a:t> </a:t>
            </a:r>
            <a:r>
              <a:rPr lang="en-US" sz="2700" dirty="0" err="1"/>
              <a:t>hình</a:t>
            </a:r>
            <a:r>
              <a:rPr lang="en-US" sz="2700" dirty="0"/>
              <a:t> </a:t>
            </a:r>
            <a:r>
              <a:rPr lang="en-US" sz="2700" dirty="0" err="1"/>
              <a:t>ảnh</a:t>
            </a:r>
            <a:r>
              <a:rPr lang="en-US" sz="2700" dirty="0"/>
              <a:t> </a:t>
            </a:r>
            <a:r>
              <a:rPr lang="en-US" sz="2700" dirty="0" err="1"/>
              <a:t>có</a:t>
            </a:r>
            <a:r>
              <a:rPr lang="en-US" sz="2700" dirty="0"/>
              <a:t> </a:t>
            </a:r>
            <a:r>
              <a:rPr lang="en-US" sz="2700" dirty="0" err="1"/>
              <a:t>hành</a:t>
            </a:r>
            <a:r>
              <a:rPr lang="en-US" sz="2700" dirty="0"/>
              <a:t> vi </a:t>
            </a:r>
            <a:r>
              <a:rPr lang="en-US" sz="2700" dirty="0" err="1"/>
              <a:t>đúng</a:t>
            </a:r>
            <a:r>
              <a:rPr lang="en-US" sz="2700" dirty="0"/>
              <a:t> </a:t>
            </a:r>
            <a:r>
              <a:rPr lang="en-US" sz="2700" dirty="0" err="1"/>
              <a:t>khi</a:t>
            </a:r>
            <a:r>
              <a:rPr lang="en-US" sz="2700" dirty="0"/>
              <a:t> </a:t>
            </a:r>
            <a:r>
              <a:rPr lang="en-US" sz="2700" dirty="0" err="1"/>
              <a:t>tham</a:t>
            </a:r>
            <a:r>
              <a:rPr lang="en-US" sz="2700" dirty="0"/>
              <a:t> </a:t>
            </a:r>
            <a:r>
              <a:rPr lang="en-US" sz="2700" dirty="0" err="1"/>
              <a:t>gia</a:t>
            </a:r>
            <a:r>
              <a:rPr lang="en-US" sz="2700" dirty="0"/>
              <a:t> </a:t>
            </a:r>
            <a:r>
              <a:rPr lang="en-US" sz="2700" dirty="0" err="1"/>
              <a:t>giao</a:t>
            </a:r>
            <a:r>
              <a:rPr lang="en-US" sz="2700" dirty="0"/>
              <a:t> </a:t>
            </a:r>
            <a:r>
              <a:rPr lang="en-US" sz="2700" dirty="0" err="1"/>
              <a:t>thông</a:t>
            </a:r>
            <a:r>
              <a:rPr lang="en-US" sz="2700" dirty="0"/>
              <a:t>.</a:t>
            </a:r>
          </a:p>
        </p:txBody>
      </p:sp>
      <p:pic>
        <p:nvPicPr>
          <p:cNvPr id="1026" name="Picture 2" descr="Cúp vinh danh đại lý - Làm cúp mica, cúp pha lê, cúp hợp kim"/>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7962" y="871705"/>
            <a:ext cx="1665610" cy="140015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6982" y="2178976"/>
            <a:ext cx="8981594" cy="1823256"/>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14" name="Right Arrow 13">
            <a:hlinkClick r:id="" action="ppaction://hlinkshowjump?jump=nextslide"/>
          </p:cNvPr>
          <p:cNvSpPr/>
          <p:nvPr/>
        </p:nvSpPr>
        <p:spPr>
          <a:xfrm>
            <a:off x="7893844" y="1076928"/>
            <a:ext cx="1184732" cy="873316"/>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t>Tiếp</a:t>
            </a:r>
            <a:r>
              <a:rPr lang="en-US" b="1" dirty="0"/>
              <a:t> </a:t>
            </a:r>
            <a:r>
              <a:rPr lang="en-US" b="1" dirty="0" err="1"/>
              <a:t>tục</a:t>
            </a:r>
            <a:endParaRPr lang="en-US" b="1" dirty="0"/>
          </a:p>
        </p:txBody>
      </p:sp>
      <p:pic>
        <p:nvPicPr>
          <p:cNvPr id="6" name="Picture 5"/>
          <p:cNvPicPr>
            <a:picLocks noChangeAspect="1"/>
          </p:cNvPicPr>
          <p:nvPr/>
        </p:nvPicPr>
        <p:blipFill rotWithShape="1">
          <a:blip r:embed="rId13">
            <a:extLst>
              <a:ext uri="{28A0092B-C50C-407E-A947-70E740481C1C}">
                <a14:useLocalDpi xmlns:a14="http://schemas.microsoft.com/office/drawing/2010/main" val="0"/>
              </a:ext>
            </a:extLst>
          </a:blip>
          <a:srcRect t="80208" r="80487"/>
          <a:stretch/>
        </p:blipFill>
        <p:spPr>
          <a:xfrm>
            <a:off x="135760" y="4195802"/>
            <a:ext cx="1649336" cy="167475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rotWithShape="1">
          <a:blip r:embed="rId13">
            <a:extLst>
              <a:ext uri="{28A0092B-C50C-407E-A947-70E740481C1C}">
                <a14:useLocalDpi xmlns:a14="http://schemas.microsoft.com/office/drawing/2010/main" val="0"/>
              </a:ext>
            </a:extLst>
          </a:blip>
          <a:srcRect l="80438" t="39500" r="140" b="41971"/>
          <a:stretch/>
        </p:blipFill>
        <p:spPr>
          <a:xfrm>
            <a:off x="5408311" y="4127734"/>
            <a:ext cx="1698859" cy="1742822"/>
          </a:xfrm>
          <a:prstGeom prst="rect">
            <a:avLst/>
          </a:prstGeom>
          <a:ln w="3175">
            <a:solidFill>
              <a:srgbClr val="FFFFFF"/>
            </a:solidFill>
          </a:ln>
        </p:spPr>
      </p:pic>
      <p:pic>
        <p:nvPicPr>
          <p:cNvPr id="10" name="Picture 9"/>
          <p:cNvPicPr>
            <a:picLocks noChangeAspect="1"/>
          </p:cNvPicPr>
          <p:nvPr/>
        </p:nvPicPr>
        <p:blipFill rotWithShape="1">
          <a:blip r:embed="rId13">
            <a:extLst>
              <a:ext uri="{28A0092B-C50C-407E-A947-70E740481C1C}">
                <a14:useLocalDpi xmlns:a14="http://schemas.microsoft.com/office/drawing/2010/main" val="0"/>
              </a:ext>
            </a:extLst>
          </a:blip>
          <a:srcRect l="40199" t="60199" r="40111" b="20462"/>
          <a:stretch/>
        </p:blipFill>
        <p:spPr>
          <a:xfrm>
            <a:off x="1997625" y="4195802"/>
            <a:ext cx="1486330" cy="167475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rotWithShape="1">
          <a:blip r:embed="rId13">
            <a:extLst>
              <a:ext uri="{28A0092B-C50C-407E-A947-70E740481C1C}">
                <a14:useLocalDpi xmlns:a14="http://schemas.microsoft.com/office/drawing/2010/main" val="0"/>
              </a:ext>
            </a:extLst>
          </a:blip>
          <a:srcRect l="479" t="60319" r="80380" b="21492"/>
          <a:stretch/>
        </p:blipFill>
        <p:spPr>
          <a:xfrm>
            <a:off x="7238525" y="4230964"/>
            <a:ext cx="1768551" cy="1639592"/>
          </a:xfrm>
          <a:prstGeom prst="rect">
            <a:avLst/>
          </a:prstGeom>
          <a:ln w="3175">
            <a:solidFill>
              <a:schemeClr val="tx1"/>
            </a:solidFill>
          </a:ln>
        </p:spPr>
      </p:pic>
      <p:pic>
        <p:nvPicPr>
          <p:cNvPr id="13" name="Picture 12">
            <a:extLst>
              <a:ext uri="{FF2B5EF4-FFF2-40B4-BE49-F238E27FC236}">
                <a16:creationId xmlns:a16="http://schemas.microsoft.com/office/drawing/2014/main" id="{DF00CF74-DC00-43B5-9414-E7D6C81786E8}"/>
              </a:ext>
            </a:extLst>
          </p:cNvPr>
          <p:cNvPicPr>
            <a:picLocks noChangeAspect="1"/>
          </p:cNvPicPr>
          <p:nvPr/>
        </p:nvPicPr>
        <p:blipFill rotWithShape="1">
          <a:blip r:embed="rId13">
            <a:extLst>
              <a:ext uri="{28A0092B-C50C-407E-A947-70E740481C1C}">
                <a14:useLocalDpi xmlns:a14="http://schemas.microsoft.com/office/drawing/2010/main" val="0"/>
              </a:ext>
            </a:extLst>
          </a:blip>
          <a:srcRect l="40366" t="40166" r="40465" b="40476"/>
          <a:stretch/>
        </p:blipFill>
        <p:spPr>
          <a:xfrm>
            <a:off x="3615310" y="4163035"/>
            <a:ext cx="1661646" cy="1707521"/>
          </a:xfrm>
          <a:prstGeom prst="rect">
            <a:avLst/>
          </a:prstGeom>
        </p:spPr>
      </p:pic>
      <p:pic>
        <p:nvPicPr>
          <p:cNvPr id="3" name="hoan hô bé thật là tài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19610" y="3822934"/>
            <a:ext cx="304800" cy="304800"/>
          </a:xfrm>
          <a:prstGeom prst="rect">
            <a:avLst/>
          </a:prstGeom>
        </p:spPr>
      </p:pic>
      <p:pic>
        <p:nvPicPr>
          <p:cNvPr id="4" name="chưa đúng rồi bé chọn lại đi">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448025" y="1898129"/>
            <a:ext cx="304800" cy="304800"/>
          </a:xfrm>
          <a:prstGeom prst="rect">
            <a:avLst/>
          </a:prstGeom>
        </p:spPr>
      </p:pic>
      <p:pic>
        <p:nvPicPr>
          <p:cNvPr id="8" name="chưa đúng rồi bé hãy thử lại đi">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419610" y="2235425"/>
            <a:ext cx="304800" cy="304800"/>
          </a:xfrm>
          <a:prstGeom prst="rect">
            <a:avLst/>
          </a:prstGeom>
        </p:spPr>
      </p:pic>
      <p:pic>
        <p:nvPicPr>
          <p:cNvPr id="9" name="chưa đúng rồi bé hãy thử lại đi">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410997" y="3072675"/>
            <a:ext cx="304800" cy="304800"/>
          </a:xfrm>
          <a:prstGeom prst="rect">
            <a:avLst/>
          </a:prstGeom>
        </p:spPr>
      </p:pic>
      <p:pic>
        <p:nvPicPr>
          <p:cNvPr id="16" name="Nhac-nen-vui-ve-song-dong-de-thuong-www_tiengdong_com">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419610" y="3507548"/>
            <a:ext cx="304800" cy="304800"/>
          </a:xfrm>
          <a:prstGeom prst="rect">
            <a:avLst/>
          </a:prstGeom>
        </p:spPr>
      </p:pic>
      <p:pic>
        <p:nvPicPr>
          <p:cNvPr id="17" name="hoan hô bé thật là tài 2">
            <a:hlinkClick r:id="" action="ppaction://media"/>
            <a:extLst>
              <a:ext uri="{FF2B5EF4-FFF2-40B4-BE49-F238E27FC236}">
                <a16:creationId xmlns:a16="http://schemas.microsoft.com/office/drawing/2014/main" id="{AA0D931F-2801-4F6E-962A-2467C6A5C29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48025" y="2637802"/>
            <a:ext cx="304800" cy="304800"/>
          </a:xfrm>
          <a:prstGeom prst="rect">
            <a:avLst/>
          </a:prstGeom>
        </p:spPr>
      </p:pic>
      <p:pic>
        <p:nvPicPr>
          <p:cNvPr id="19" name="Bản-ghi-Mới_1">
            <a:hlinkClick r:id="" action="ppaction://media"/>
          </p:cNvPr>
          <p:cNvPicPr>
            <a:picLocks noChangeAspect="1"/>
          </p:cNvPicPr>
          <p:nvPr>
            <a:audioFile r:link="rId9"/>
            <p:extLst>
              <p:ext uri="{DAA4B4D4-6D71-4841-9C94-3DE7FCFB9230}">
                <p14:media xmlns:p14="http://schemas.microsoft.com/office/powerpoint/2010/main" r:embed="rId10">
                  <p14:trim st="981" end="950.5416"/>
                </p14:media>
              </p:ext>
            </p:extLst>
          </p:nvPr>
        </p:nvPicPr>
        <p:blipFill>
          <a:blip r:embed="rId14"/>
          <a:stretch>
            <a:fillRect/>
          </a:stretch>
        </p:blipFill>
        <p:spPr>
          <a:xfrm>
            <a:off x="-460294" y="1254757"/>
            <a:ext cx="359228" cy="359228"/>
          </a:xfrm>
          <a:prstGeom prst="rect">
            <a:avLst/>
          </a:prstGeom>
        </p:spPr>
      </p:pic>
    </p:spTree>
    <p:extLst>
      <p:ext uri="{BB962C8B-B14F-4D97-AF65-F5344CB8AC3E}">
        <p14:creationId xmlns:p14="http://schemas.microsoft.com/office/powerpoint/2010/main" val="1009060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childTnLst>
                          </p:cTn>
                        </p:par>
                        <p:par>
                          <p:cTn id="11" fill="hold">
                            <p:stCondLst>
                              <p:cond delay="1000"/>
                            </p:stCondLst>
                            <p:childTnLst>
                              <p:par>
                                <p:cTn id="12" presetID="1" presetClass="mediacall" presetSubtype="0" fill="hold" nodeType="afterEffect">
                                  <p:stCondLst>
                                    <p:cond delay="0"/>
                                  </p:stCondLst>
                                  <p:childTnLst>
                                    <p:cmd type="call" cmd="playFrom(0.0)">
                                      <p:cBhvr>
                                        <p:cTn id="13" dur="475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64" presetClass="path" presetSubtype="0" accel="50000" decel="50000" fill="hold" nodeType="clickEffect">
                                  <p:stCondLst>
                                    <p:cond delay="0"/>
                                  </p:stCondLst>
                                  <p:childTnLst>
                                    <p:animMotion origin="layout" path="M 2.08333E-6 4.44444E-6 L 0.00156 -0.37963 " pathEditMode="relative" rAng="0" ptsTypes="AA">
                                      <p:cBhvr>
                                        <p:cTn id="18" dur="2000" fill="hold"/>
                                        <p:tgtEl>
                                          <p:spTgt spid="6"/>
                                        </p:tgtEl>
                                        <p:attrNameLst>
                                          <p:attrName>ppt_x</p:attrName>
                                          <p:attrName>ppt_y</p:attrName>
                                        </p:attrNameLst>
                                      </p:cBhvr>
                                      <p:rCtr x="78" y="-18981"/>
                                    </p:animMotion>
                                  </p:childTnLst>
                                </p:cTn>
                              </p:par>
                              <p:par>
                                <p:cTn id="19" presetID="1" presetClass="mediacall" presetSubtype="0" fill="hold" nodeType="withEffect">
                                  <p:stCondLst>
                                    <p:cond delay="1500"/>
                                  </p:stCondLst>
                                  <p:childTnLst>
                                    <p:cmd type="call" cmd="playFrom(0.0)">
                                      <p:cBhvr>
                                        <p:cTn id="20" dur="2865" fill="hold"/>
                                        <p:tgtEl>
                                          <p:spTgt spid="3"/>
                                        </p:tgtEl>
                                      </p:cBhvr>
                                    </p:cmd>
                                  </p:childTnLst>
                                </p:cTn>
                              </p:par>
                            </p:childTnLst>
                          </p:cTn>
                        </p:par>
                      </p:childTnLst>
                    </p:cTn>
                  </p:par>
                </p:childTnLst>
              </p:cTn>
              <p:nextCondLst>
                <p:cond evt="onClick" delay="0">
                  <p:tgtEl>
                    <p:spTgt spid="6"/>
                  </p:tgtEl>
                </p:cond>
              </p:nextCondLst>
            </p:seq>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64" presetClass="path" presetSubtype="0" accel="50000" decel="50000" autoRev="1" fill="hold" nodeType="clickEffect">
                                  <p:stCondLst>
                                    <p:cond delay="0"/>
                                  </p:stCondLst>
                                  <p:childTnLst>
                                    <p:animMotion origin="layout" path="M 4.16667E-7 4.44444E-6 L -0.00495 -0.37616 " pathEditMode="relative" rAng="0" ptsTypes="AA">
                                      <p:cBhvr>
                                        <p:cTn id="25" dur="2000" fill="hold"/>
                                        <p:tgtEl>
                                          <p:spTgt spid="10"/>
                                        </p:tgtEl>
                                        <p:attrNameLst>
                                          <p:attrName>ppt_x</p:attrName>
                                          <p:attrName>ppt_y</p:attrName>
                                        </p:attrNameLst>
                                      </p:cBhvr>
                                      <p:rCtr x="-247" y="-18819"/>
                                    </p:animMotion>
                                  </p:childTnLst>
                                </p:cTn>
                              </p:par>
                              <p:par>
                                <p:cTn id="26" presetID="1" presetClass="mediacall" presetSubtype="0" fill="hold" nodeType="withEffect">
                                  <p:stCondLst>
                                    <p:cond delay="1000"/>
                                  </p:stCondLst>
                                  <p:childTnLst>
                                    <p:cmd type="call" cmd="playFrom(0.0)">
                                      <p:cBhvr>
                                        <p:cTn id="27" dur="5452" fill="hold"/>
                                        <p:tgtEl>
                                          <p:spTgt spid="9"/>
                                        </p:tgtEl>
                                      </p:cBhvr>
                                    </p:cmd>
                                  </p:childTnLst>
                                </p:cTn>
                              </p:par>
                            </p:childTnLst>
                          </p:cTn>
                        </p:par>
                      </p:childTnLst>
                    </p:cTn>
                  </p:par>
                </p:childTnLst>
              </p:cTn>
              <p:nextCondLst>
                <p:cond evt="onClick" delay="0">
                  <p:tgtEl>
                    <p:spTgt spid="10"/>
                  </p:tgtEl>
                </p:cond>
              </p:nextCondLst>
            </p:seq>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64" presetClass="path" presetSubtype="0" accel="50000" decel="50000" fill="hold" nodeType="withEffect">
                                  <p:stCondLst>
                                    <p:cond delay="0"/>
                                  </p:stCondLst>
                                  <p:childTnLst>
                                    <p:animMotion origin="layout" path="M -4.79167E-6 -4.07407E-6 L 0.00079 -0.3706 " pathEditMode="relative" rAng="0" ptsTypes="AA">
                                      <p:cBhvr>
                                        <p:cTn id="32" dur="2000" fill="hold"/>
                                        <p:tgtEl>
                                          <p:spTgt spid="2"/>
                                        </p:tgtEl>
                                        <p:attrNameLst>
                                          <p:attrName>ppt_x</p:attrName>
                                          <p:attrName>ppt_y</p:attrName>
                                        </p:attrNameLst>
                                      </p:cBhvr>
                                      <p:rCtr x="39" y="-18542"/>
                                    </p:animMotion>
                                  </p:childTnLst>
                                </p:cTn>
                              </p:par>
                            </p:childTnLst>
                          </p:cTn>
                        </p:par>
                      </p:childTnLst>
                    </p:cTn>
                  </p:par>
                </p:childTnLst>
              </p:cTn>
              <p:nextCondLst>
                <p:cond evt="onClick" delay="0">
                  <p:tgtEl>
                    <p:spTgt spid="2"/>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64" presetClass="path" presetSubtype="0" accel="50000" decel="50000" autoRev="1" fill="hold" nodeType="clickEffect">
                                  <p:stCondLst>
                                    <p:cond delay="0"/>
                                  </p:stCondLst>
                                  <p:childTnLst>
                                    <p:animMotion origin="layout" path="M -1.25E-6 2.22222E-6 L 0.0013 -0.37084 " pathEditMode="relative" rAng="0" ptsTypes="AA">
                                      <p:cBhvr>
                                        <p:cTn id="37" dur="2000" fill="hold"/>
                                        <p:tgtEl>
                                          <p:spTgt spid="11"/>
                                        </p:tgtEl>
                                        <p:attrNameLst>
                                          <p:attrName>ppt_x</p:attrName>
                                          <p:attrName>ppt_y</p:attrName>
                                        </p:attrNameLst>
                                      </p:cBhvr>
                                      <p:rCtr x="65" y="-18542"/>
                                    </p:animMotion>
                                  </p:childTnLst>
                                </p:cTn>
                              </p:par>
                              <p:par>
                                <p:cTn id="38" presetID="1" presetClass="mediacall" presetSubtype="0" fill="hold" nodeType="withEffect">
                                  <p:stCondLst>
                                    <p:cond delay="1500"/>
                                  </p:stCondLst>
                                  <p:childTnLst>
                                    <p:cmd type="call" cmd="playFrom(0.0)">
                                      <p:cBhvr>
                                        <p:cTn id="39" dur="5452" fill="hold"/>
                                        <p:tgtEl>
                                          <p:spTgt spid="8"/>
                                        </p:tgtEl>
                                      </p:cBhvr>
                                    </p:cmd>
                                  </p:childTnLst>
                                </p:cTn>
                              </p:par>
                            </p:childTnLst>
                          </p:cTn>
                        </p:par>
                      </p:childTnLst>
                    </p:cTn>
                  </p:par>
                </p:childTnLst>
              </p:cTn>
              <p:nextCondLst>
                <p:cond evt="onClick" delay="0">
                  <p:tgtEl>
                    <p:spTgt spid="11"/>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64" presetClass="path" presetSubtype="0" accel="50000" decel="50000" fill="hold" nodeType="clickEffect">
                                  <p:stCondLst>
                                    <p:cond delay="0"/>
                                  </p:stCondLst>
                                  <p:childTnLst>
                                    <p:animMotion origin="layout" path="M 2.08333E-6 3.7037E-6 L -0.00495 -0.37616 " pathEditMode="relative" rAng="0" ptsTypes="AA">
                                      <p:cBhvr>
                                        <p:cTn id="44" dur="2000" fill="hold"/>
                                        <p:tgtEl>
                                          <p:spTgt spid="13"/>
                                        </p:tgtEl>
                                        <p:attrNameLst>
                                          <p:attrName>ppt_x</p:attrName>
                                          <p:attrName>ppt_y</p:attrName>
                                        </p:attrNameLst>
                                      </p:cBhvr>
                                      <p:rCtr x="-247" y="-18819"/>
                                    </p:animMotion>
                                  </p:childTnLst>
                                </p:cTn>
                              </p:par>
                              <p:par>
                                <p:cTn id="45" presetID="1" presetClass="mediacall" presetSubtype="0" fill="hold" nodeType="withEffect">
                                  <p:stCondLst>
                                    <p:cond delay="1000"/>
                                  </p:stCondLst>
                                  <p:childTnLst>
                                    <p:cmd type="call" cmd="playFrom(0.0)">
                                      <p:cBhvr>
                                        <p:cTn id="46" dur="2865" fill="hold"/>
                                        <p:tgtEl>
                                          <p:spTgt spid="17"/>
                                        </p:tgtEl>
                                      </p:cBhvr>
                                    </p:cmd>
                                  </p:childTnLst>
                                </p:cTn>
                              </p:par>
                            </p:childTnLst>
                          </p:cTn>
                        </p:par>
                      </p:childTnLst>
                    </p:cTn>
                  </p:par>
                </p:childTnLst>
              </p:cTn>
              <p:nextCondLst>
                <p:cond evt="onClick" delay="0">
                  <p:tgtEl>
                    <p:spTgt spid="13"/>
                  </p:tgtEl>
                </p:cond>
              </p:nextCondLst>
            </p:seq>
            <p:audio>
              <p:cMediaNode>
                <p:cTn id="47" fill="hold" display="0">
                  <p:stCondLst>
                    <p:cond delay="indefinite"/>
                  </p:stCondLst>
                  <p:endCondLst>
                    <p:cond evt="onStopAudio" delay="0">
                      <p:tgtEl>
                        <p:sldTgt/>
                      </p:tgtEl>
                    </p:cond>
                  </p:endCondLst>
                </p:cTn>
                <p:tgtEl>
                  <p:spTgt spid="3"/>
                </p:tgtEl>
              </p:cMediaNode>
            </p:audio>
            <p:audio>
              <p:cMediaNode vol="80000">
                <p:cTn id="48" fill="hold" display="0">
                  <p:stCondLst>
                    <p:cond delay="indefinite"/>
                  </p:stCondLst>
                  <p:endCondLst>
                    <p:cond evt="onStopAudio" delay="0">
                      <p:tgtEl>
                        <p:sldTgt/>
                      </p:tgtEl>
                    </p:cond>
                  </p:endCondLst>
                </p:cTn>
                <p:tgtEl>
                  <p:spTgt spid="4"/>
                </p:tgtEl>
              </p:cMediaNode>
            </p:audio>
            <p:audio>
              <p:cMediaNode>
                <p:cTn id="49" fill="hold" display="0">
                  <p:stCondLst>
                    <p:cond delay="indefinite"/>
                  </p:stCondLst>
                  <p:endCondLst>
                    <p:cond evt="onStopAudio" delay="0">
                      <p:tgtEl>
                        <p:sldTgt/>
                      </p:tgtEl>
                    </p:cond>
                  </p:endCondLst>
                </p:cTn>
                <p:tgtEl>
                  <p:spTgt spid="8"/>
                </p:tgtEl>
              </p:cMediaNode>
            </p:audio>
            <p:audio>
              <p:cMediaNode>
                <p:cTn id="50" fill="hold" display="0">
                  <p:stCondLst>
                    <p:cond delay="indefinite"/>
                  </p:stCondLst>
                  <p:endCondLst>
                    <p:cond evt="onStopAudio" delay="0">
                      <p:tgtEl>
                        <p:sldTgt/>
                      </p:tgtEl>
                    </p:cond>
                  </p:endCondLst>
                </p:cTn>
                <p:tgtEl>
                  <p:spTgt spid="9"/>
                </p:tgtEl>
              </p:cMediaNode>
            </p:audio>
            <p:audio>
              <p:cMediaNode vol="20000" numSld="999" showWhenStopped="0">
                <p:cTn id="51" repeatCount="indefinite" fill="remove" display="0">
                  <p:stCondLst>
                    <p:cond delay="indefinite"/>
                  </p:stCondLst>
                  <p:endCondLst>
                    <p:cond evt="onStopAudio" delay="0">
                      <p:tgtEl>
                        <p:sldTgt/>
                      </p:tgtEl>
                    </p:cond>
                  </p:endCondLst>
                </p:cTn>
                <p:tgtEl>
                  <p:spTgt spid="16"/>
                </p:tgtEl>
              </p:cMediaNode>
            </p:audio>
            <p:audio>
              <p:cMediaNode>
                <p:cTn id="52" fill="hold" display="0">
                  <p:stCondLst>
                    <p:cond delay="indefinite"/>
                  </p:stCondLst>
                  <p:endCondLst>
                    <p:cond evt="onStopAudio" delay="0">
                      <p:tgtEl>
                        <p:sldTgt/>
                      </p:tgtEl>
                    </p:cond>
                  </p:endCondLst>
                </p:cTn>
                <p:tgtEl>
                  <p:spTgt spid="17"/>
                </p:tgtEl>
              </p:cMediaNode>
            </p:audio>
            <p:audio>
              <p:cMediaNode vol="80000">
                <p:cTn id="53" fill="hold" display="0">
                  <p:stCondLst>
                    <p:cond delay="indefinite"/>
                  </p:stCondLst>
                  <p:endCondLst>
                    <p:cond evt="onStopAudio" delay="0">
                      <p:tgtEl>
                        <p:sldTgt/>
                      </p:tgtEl>
                    </p:cond>
                  </p:endCondLst>
                </p:cTn>
                <p:tgtEl>
                  <p:spTgt spid="1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Rectangle 4"/>
          <p:cNvSpPr/>
          <p:nvPr/>
        </p:nvSpPr>
        <p:spPr>
          <a:xfrm>
            <a:off x="1807698" y="956113"/>
            <a:ext cx="5825399" cy="923330"/>
          </a:xfrm>
          <a:prstGeom prst="rect">
            <a:avLst/>
          </a:prstGeom>
        </p:spPr>
        <p:txBody>
          <a:bodyPr wrap="square">
            <a:spAutoFit/>
          </a:bodyPr>
          <a:lstStyle/>
          <a:p>
            <a:pPr algn="ctr"/>
            <a:r>
              <a:rPr lang="en-US" sz="2700" dirty="0" err="1"/>
              <a:t>Bé</a:t>
            </a:r>
            <a:r>
              <a:rPr lang="en-US" sz="2700" dirty="0"/>
              <a:t> </a:t>
            </a:r>
            <a:r>
              <a:rPr lang="en-US" sz="2700" dirty="0" err="1"/>
              <a:t>hãy</a:t>
            </a:r>
            <a:r>
              <a:rPr lang="en-US" sz="2700" dirty="0"/>
              <a:t> </a:t>
            </a:r>
            <a:r>
              <a:rPr lang="en-US" sz="2700" dirty="0" err="1"/>
              <a:t>kích</a:t>
            </a:r>
            <a:r>
              <a:rPr lang="en-US" sz="2700" dirty="0"/>
              <a:t> </a:t>
            </a:r>
            <a:r>
              <a:rPr lang="en-US" sz="2700" dirty="0" err="1"/>
              <a:t>chuột</a:t>
            </a:r>
            <a:r>
              <a:rPr lang="en-US" sz="2700" dirty="0"/>
              <a:t> </a:t>
            </a:r>
            <a:r>
              <a:rPr lang="en-US" sz="2700" dirty="0" err="1"/>
              <a:t>vào</a:t>
            </a:r>
            <a:r>
              <a:rPr lang="en-US" sz="2700" dirty="0"/>
              <a:t> </a:t>
            </a:r>
            <a:r>
              <a:rPr lang="en-US" sz="2700" dirty="0" err="1"/>
              <a:t>hình</a:t>
            </a:r>
            <a:r>
              <a:rPr lang="en-US" sz="2700" dirty="0"/>
              <a:t> </a:t>
            </a:r>
            <a:r>
              <a:rPr lang="en-US" sz="2700" dirty="0" err="1"/>
              <a:t>ảnh</a:t>
            </a:r>
            <a:r>
              <a:rPr lang="en-US" sz="2700" dirty="0"/>
              <a:t> </a:t>
            </a:r>
            <a:r>
              <a:rPr lang="en-US" sz="2700" dirty="0" err="1"/>
              <a:t>có</a:t>
            </a:r>
            <a:r>
              <a:rPr lang="en-US" sz="2700" dirty="0"/>
              <a:t> </a:t>
            </a:r>
            <a:r>
              <a:rPr lang="en-US" sz="2700" dirty="0" err="1"/>
              <a:t>hành</a:t>
            </a:r>
            <a:r>
              <a:rPr lang="en-US" sz="2700" dirty="0"/>
              <a:t> vi </a:t>
            </a:r>
            <a:r>
              <a:rPr lang="en-US" sz="2700" dirty="0" err="1"/>
              <a:t>sai</a:t>
            </a:r>
            <a:r>
              <a:rPr lang="en-US" sz="2700" dirty="0"/>
              <a:t> </a:t>
            </a:r>
            <a:r>
              <a:rPr lang="en-US" sz="2700" dirty="0" err="1"/>
              <a:t>khi</a:t>
            </a:r>
            <a:r>
              <a:rPr lang="en-US" sz="2700" dirty="0"/>
              <a:t> </a:t>
            </a:r>
            <a:r>
              <a:rPr lang="en-US" sz="2700" dirty="0" err="1"/>
              <a:t>tham</a:t>
            </a:r>
            <a:r>
              <a:rPr lang="en-US" sz="2700" dirty="0"/>
              <a:t> </a:t>
            </a:r>
            <a:r>
              <a:rPr lang="en-US" sz="2700" dirty="0" err="1"/>
              <a:t>gia</a:t>
            </a:r>
            <a:r>
              <a:rPr lang="en-US" sz="2700" dirty="0"/>
              <a:t> </a:t>
            </a:r>
            <a:r>
              <a:rPr lang="en-US" sz="2700" dirty="0" err="1"/>
              <a:t>giao</a:t>
            </a:r>
            <a:r>
              <a:rPr lang="en-US" sz="2700" dirty="0"/>
              <a:t> </a:t>
            </a:r>
            <a:r>
              <a:rPr lang="en-US" sz="2700" dirty="0" err="1"/>
              <a:t>thông</a:t>
            </a:r>
            <a:r>
              <a:rPr lang="en-US" sz="2700" dirty="0"/>
              <a:t>.</a:t>
            </a:r>
          </a:p>
        </p:txBody>
      </p:sp>
      <p:sp>
        <p:nvSpPr>
          <p:cNvPr id="7" name="Rectangle 6"/>
          <p:cNvSpPr/>
          <p:nvPr/>
        </p:nvSpPr>
        <p:spPr>
          <a:xfrm>
            <a:off x="96982" y="2178976"/>
            <a:ext cx="8981594" cy="1823256"/>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14" name="Right Arrow 13">
            <a:hlinkClick r:id="" action="ppaction://hlinkshowjump?jump=nextslide"/>
          </p:cNvPr>
          <p:cNvSpPr/>
          <p:nvPr/>
        </p:nvSpPr>
        <p:spPr>
          <a:xfrm>
            <a:off x="7893844" y="1076928"/>
            <a:ext cx="1184732" cy="873316"/>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t>Kết</a:t>
            </a:r>
            <a:r>
              <a:rPr lang="en-US" b="1" dirty="0"/>
              <a:t> </a:t>
            </a:r>
            <a:r>
              <a:rPr lang="en-US" b="1" dirty="0" err="1"/>
              <a:t>thúc</a:t>
            </a:r>
            <a:endParaRPr lang="en-US" b="1" dirty="0"/>
          </a:p>
        </p:txBody>
      </p:sp>
      <p:pic>
        <p:nvPicPr>
          <p:cNvPr id="15" name="Picture 2" descr="TOP] 999+ Hình ảnh Mặt Cười Dễ Thương Bạn Chỉ Muốn ... - UpAnh12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400" b="99400" l="600" r="100000">
                        <a14:foregroundMark x1="30000" y1="35800" x2="42600" y2="26800"/>
                        <a14:foregroundMark x1="41200" y1="32800" x2="45000" y2="44600"/>
                        <a14:foregroundMark x1="24600" y1="44000" x2="29200" y2="35200"/>
                        <a14:foregroundMark x1="60000" y1="25200" x2="56200" y2="45800"/>
                        <a14:foregroundMark x1="67800" y1="33600" x2="77200" y2="45400"/>
                      </a14:backgroundRemoval>
                    </a14:imgEffect>
                  </a14:imgLayer>
                </a14:imgProps>
              </a:ext>
              <a:ext uri="{28A0092B-C50C-407E-A947-70E740481C1C}">
                <a14:useLocalDpi xmlns:a14="http://schemas.microsoft.com/office/drawing/2010/main" val="0"/>
              </a:ext>
            </a:extLst>
          </a:blip>
          <a:srcRect/>
          <a:stretch>
            <a:fillRect/>
          </a:stretch>
        </p:blipFill>
        <p:spPr bwMode="auto">
          <a:xfrm>
            <a:off x="300007" y="871075"/>
            <a:ext cx="1304666" cy="13046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DF40A392-C86B-458E-A7C9-B3F326B11083}"/>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79981" t="60101" r="-30" b="20033"/>
          <a:stretch/>
        </p:blipFill>
        <p:spPr bwMode="auto">
          <a:xfrm>
            <a:off x="300007" y="4302455"/>
            <a:ext cx="1453667" cy="1514722"/>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10" name="Picture 16">
            <a:extLst>
              <a:ext uri="{FF2B5EF4-FFF2-40B4-BE49-F238E27FC236}">
                <a16:creationId xmlns:a16="http://schemas.microsoft.com/office/drawing/2014/main" id="{F2BE4140-AEFB-424F-BD91-24346F15817F}"/>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61044" t="59804" r="20584" b="20582"/>
          <a:stretch/>
        </p:blipFill>
        <p:spPr bwMode="auto">
          <a:xfrm>
            <a:off x="3608165" y="4298282"/>
            <a:ext cx="1653983" cy="1518895"/>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11" name="Picture 8">
            <a:extLst>
              <a:ext uri="{FF2B5EF4-FFF2-40B4-BE49-F238E27FC236}">
                <a16:creationId xmlns:a16="http://schemas.microsoft.com/office/drawing/2014/main" id="{F53A07F4-2739-4013-834D-5C5DD55423CC}"/>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0747" t="60388" r="60126" b="21269"/>
          <a:stretch/>
        </p:blipFill>
        <p:spPr bwMode="auto">
          <a:xfrm>
            <a:off x="5422990" y="4298281"/>
            <a:ext cx="1656887" cy="1518895"/>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12" name="Picture 16">
            <a:extLst>
              <a:ext uri="{FF2B5EF4-FFF2-40B4-BE49-F238E27FC236}">
                <a16:creationId xmlns:a16="http://schemas.microsoft.com/office/drawing/2014/main" id="{6E21C745-7786-4159-9A97-5342BB4579DC}"/>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0484" t="-11" r="60191" b="80651"/>
          <a:stretch/>
        </p:blipFill>
        <p:spPr bwMode="auto">
          <a:xfrm>
            <a:off x="7243342" y="4298280"/>
            <a:ext cx="1688121" cy="1518895"/>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2" name="ố ồ">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627722" y="4169400"/>
            <a:ext cx="304800" cy="304800"/>
          </a:xfrm>
          <a:prstGeom prst="rect">
            <a:avLst/>
          </a:prstGeom>
        </p:spPr>
      </p:pic>
      <p:pic>
        <p:nvPicPr>
          <p:cNvPr id="4" name="Bé thật là cừ">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645343" y="3697432"/>
            <a:ext cx="304800" cy="304800"/>
          </a:xfrm>
          <a:prstGeom prst="rect">
            <a:avLst/>
          </a:prstGeom>
        </p:spPr>
      </p:pic>
      <p:pic>
        <p:nvPicPr>
          <p:cNvPr id="13" name="chưa đúng rồi bé chọn lại đi">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607194" y="3073064"/>
            <a:ext cx="304800" cy="304800"/>
          </a:xfrm>
          <a:prstGeom prst="rect">
            <a:avLst/>
          </a:prstGeom>
        </p:spPr>
      </p:pic>
      <p:pic>
        <p:nvPicPr>
          <p:cNvPr id="16" name="chưa đúng rồi bé hãy thử lại đi">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607194" y="2425708"/>
            <a:ext cx="304800" cy="304800"/>
          </a:xfrm>
          <a:prstGeom prst="rect">
            <a:avLst/>
          </a:prstGeom>
        </p:spPr>
      </p:pic>
      <p:pic>
        <p:nvPicPr>
          <p:cNvPr id="17" name="Picture 2">
            <a:extLst>
              <a:ext uri="{FF2B5EF4-FFF2-40B4-BE49-F238E27FC236}">
                <a16:creationId xmlns:a16="http://schemas.microsoft.com/office/drawing/2014/main" id="{A8A5F69E-4189-490E-8A26-FDEEF96DE5BC}"/>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19313" t="79651" r="60464" b="1498"/>
          <a:stretch/>
        </p:blipFill>
        <p:spPr bwMode="auto">
          <a:xfrm>
            <a:off x="1914516" y="4298282"/>
            <a:ext cx="1532809" cy="1518895"/>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19" name="Tieng-tinh-tinh-www_tiengdong_com">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8"/>
          <a:stretch>
            <a:fillRect/>
          </a:stretch>
        </p:blipFill>
        <p:spPr>
          <a:xfrm>
            <a:off x="-554306" y="1379693"/>
            <a:ext cx="325706" cy="325706"/>
          </a:xfrm>
          <a:prstGeom prst="rect">
            <a:avLst/>
          </a:prstGeom>
        </p:spPr>
      </p:pic>
      <p:pic>
        <p:nvPicPr>
          <p:cNvPr id="22" name="Tieng-tinh-tinh-www_tiengdong_com">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8"/>
          <a:stretch>
            <a:fillRect/>
          </a:stretch>
        </p:blipFill>
        <p:spPr>
          <a:xfrm>
            <a:off x="537373" y="432737"/>
            <a:ext cx="457200" cy="457200"/>
          </a:xfrm>
          <a:prstGeom prst="rect">
            <a:avLst/>
          </a:prstGeom>
        </p:spPr>
      </p:pic>
      <p:pic>
        <p:nvPicPr>
          <p:cNvPr id="18" name="Bản-ghi-Mới-2-_1_">
            <a:hlinkClick r:id="" action="ppaction://media"/>
          </p:cNvPr>
          <p:cNvPicPr>
            <a:picLocks noChangeAspect="1"/>
          </p:cNvPicPr>
          <p:nvPr>
            <a:audioFile r:link="rId11"/>
            <p:extLst>
              <p:ext uri="{DAA4B4D4-6D71-4841-9C94-3DE7FCFB9230}">
                <p14:media xmlns:p14="http://schemas.microsoft.com/office/powerpoint/2010/main" r:embed="rId12">
                  <p14:trim st="772" end="709.2916"/>
                </p14:media>
              </p:ext>
            </p:extLst>
          </p:nvPr>
        </p:nvPicPr>
        <p:blipFill>
          <a:blip r:embed="rId18"/>
          <a:stretch>
            <a:fillRect/>
          </a:stretch>
        </p:blipFill>
        <p:spPr>
          <a:xfrm>
            <a:off x="-592360" y="1829024"/>
            <a:ext cx="391886" cy="391886"/>
          </a:xfrm>
          <a:prstGeom prst="rect">
            <a:avLst/>
          </a:prstGeom>
        </p:spPr>
      </p:pic>
    </p:spTree>
    <p:extLst>
      <p:ext uri="{BB962C8B-B14F-4D97-AF65-F5344CB8AC3E}">
        <p14:creationId xmlns:p14="http://schemas.microsoft.com/office/powerpoint/2010/main" val="207422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par>
                          <p:cTn id="11" fill="hold">
                            <p:stCondLst>
                              <p:cond delay="1000"/>
                            </p:stCondLst>
                            <p:childTnLst>
                              <p:par>
                                <p:cTn id="12" presetID="1" presetClass="mediacall" presetSubtype="0" fill="hold" nodeType="afterEffect">
                                  <p:stCondLst>
                                    <p:cond delay="0"/>
                                  </p:stCondLst>
                                  <p:childTnLst>
                                    <p:cmd type="call" cmd="playFrom(0.0)">
                                      <p:cBhvr>
                                        <p:cTn id="13" dur="425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audio>
              <p:cMediaNode vol="80000">
                <p:cTn id="15" fill="hold" display="0">
                  <p:stCondLst>
                    <p:cond delay="indefinite"/>
                  </p:stCondLst>
                  <p:endCondLst>
                    <p:cond evt="onStopAudio" delay="0">
                      <p:tgtEl>
                        <p:sldTgt/>
                      </p:tgtEl>
                    </p:cond>
                  </p:endCondLst>
                </p:cTn>
                <p:tgtEl>
                  <p:spTgt spid="4"/>
                </p:tgtEl>
              </p:cMediaNode>
            </p:audio>
            <p:audio>
              <p:cMediaNode vol="80000">
                <p:cTn id="16" fill="hold" display="0">
                  <p:stCondLst>
                    <p:cond delay="indefinite"/>
                  </p:stCondLst>
                  <p:endCondLst>
                    <p:cond evt="onStopAudio" delay="0">
                      <p:tgtEl>
                        <p:sldTgt/>
                      </p:tgtEl>
                    </p:cond>
                  </p:endCondLst>
                </p:cTn>
                <p:tgtEl>
                  <p:spTgt spid="13"/>
                </p:tgtEl>
              </p:cMediaNode>
            </p:audio>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4.16667E-7 3.7037E-7 L 0.00339 -0.38009 " pathEditMode="relative" rAng="0" ptsTypes="AA">
                                      <p:cBhvr>
                                        <p:cTn id="21" dur="2000" fill="hold"/>
                                        <p:tgtEl>
                                          <p:spTgt spid="6"/>
                                        </p:tgtEl>
                                        <p:attrNameLst>
                                          <p:attrName>ppt_x</p:attrName>
                                          <p:attrName>ppt_y</p:attrName>
                                        </p:attrNameLst>
                                      </p:cBhvr>
                                      <p:rCtr x="169" y="-19005"/>
                                    </p:animMotion>
                                  </p:childTnLst>
                                </p:cTn>
                              </p:par>
                              <p:par>
                                <p:cTn id="22" presetID="1" presetClass="mediacall" presetSubtype="0" fill="hold" nodeType="withEffect">
                                  <p:stCondLst>
                                    <p:cond delay="1000"/>
                                  </p:stCondLst>
                                  <p:childTnLst>
                                    <p:cmd type="call" cmd="playFrom(0.0)">
                                      <p:cBhvr>
                                        <p:cTn id="23" dur="3448" fill="hold"/>
                                        <p:tgtEl>
                                          <p:spTgt spid="19"/>
                                        </p:tgtEl>
                                      </p:cBhvr>
                                    </p:cmd>
                                  </p:childTnLst>
                                </p:cTn>
                              </p:par>
                            </p:childTnLst>
                          </p:cTn>
                        </p:par>
                      </p:childTnLst>
                    </p:cTn>
                  </p:par>
                </p:childTnLst>
              </p:cTn>
              <p:nextCondLst>
                <p:cond evt="onClick" delay="0">
                  <p:tgtEl>
                    <p:spTgt spid="6"/>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64" presetClass="path" presetSubtype="0" accel="50000" decel="50000" autoRev="1" fill="hold" nodeType="clickEffect">
                                  <p:stCondLst>
                                    <p:cond delay="0"/>
                                  </p:stCondLst>
                                  <p:childTnLst>
                                    <p:animMotion origin="layout" path="M 3.95833E-6 3.33333E-6 L 0.00338 -0.3801 " pathEditMode="relative" rAng="0" ptsTypes="AA">
                                      <p:cBhvr>
                                        <p:cTn id="28" dur="2000" fill="hold"/>
                                        <p:tgtEl>
                                          <p:spTgt spid="10"/>
                                        </p:tgtEl>
                                        <p:attrNameLst>
                                          <p:attrName>ppt_x</p:attrName>
                                          <p:attrName>ppt_y</p:attrName>
                                        </p:attrNameLst>
                                      </p:cBhvr>
                                      <p:rCtr x="169" y="-19005"/>
                                    </p:animMotion>
                                  </p:childTnLst>
                                </p:cTn>
                              </p:par>
                              <p:par>
                                <p:cTn id="29" presetID="1" presetClass="mediacall" presetSubtype="0" fill="hold" nodeType="withEffect">
                                  <p:stCondLst>
                                    <p:cond delay="1500"/>
                                  </p:stCondLst>
                                  <p:childTnLst>
                                    <p:cmd type="call" cmd="playFrom(0.0)">
                                      <p:cBhvr>
                                        <p:cTn id="30" dur="1571" fill="hold"/>
                                        <p:tgtEl>
                                          <p:spTgt spid="2"/>
                                        </p:tgtEl>
                                      </p:cBhvr>
                                    </p:cmd>
                                  </p:childTnLst>
                                </p:cTn>
                              </p:par>
                            </p:childTnLst>
                          </p:cTn>
                        </p:par>
                      </p:childTnLst>
                    </p:cTn>
                  </p:par>
                </p:childTnLst>
              </p:cTn>
              <p:nextCondLst>
                <p:cond evt="onClick" delay="0">
                  <p:tgtEl>
                    <p:spTgt spid="10"/>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64" presetClass="path" presetSubtype="0" accel="50000" decel="50000" fill="hold" nodeType="clickEffect">
                                  <p:stCondLst>
                                    <p:cond delay="0"/>
                                  </p:stCondLst>
                                  <p:childTnLst>
                                    <p:animMotion origin="layout" path="M 5E-6 3.33333E-6 L 0.00339 -0.3801 " pathEditMode="relative" rAng="0" ptsTypes="AA">
                                      <p:cBhvr>
                                        <p:cTn id="35" dur="2000" fill="hold"/>
                                        <p:tgtEl>
                                          <p:spTgt spid="12"/>
                                        </p:tgtEl>
                                        <p:attrNameLst>
                                          <p:attrName>ppt_x</p:attrName>
                                          <p:attrName>ppt_y</p:attrName>
                                        </p:attrNameLst>
                                      </p:cBhvr>
                                      <p:rCtr x="169" y="-19005"/>
                                    </p:animMotion>
                                  </p:childTnLst>
                                  <p:subTnLst>
                                    <p:audio>
                                      <p:cMediaNode>
                                        <p:cTn display="0" masterRel="sameClick">
                                          <p:stCondLst>
                                            <p:cond evt="begin" delay="0">
                                              <p:tn val="34"/>
                                            </p:cond>
                                          </p:stCondLst>
                                          <p:endCondLst>
                                            <p:cond evt="onStopAudio" delay="0">
                                              <p:tgtEl>
                                                <p:sldTgt/>
                                              </p:tgtEl>
                                            </p:cond>
                                          </p:endCondLst>
                                        </p:cTn>
                                        <p:tgtEl>
                                          <p:sndTgt r:embed="rId14" name="applause.wav"/>
                                        </p:tgtEl>
                                      </p:cMediaNode>
                                    </p:audio>
                                  </p:sub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1"/>
                    </p:tgtEl>
                  </p:cond>
                </p:stCondLst>
                <p:endSync evt="end" delay="0">
                  <p:rtn val="all"/>
                </p:endSync>
                <p:childTnLst>
                  <p:par>
                    <p:cTn id="37" fill="hold">
                      <p:stCondLst>
                        <p:cond delay="0"/>
                      </p:stCondLst>
                      <p:childTnLst>
                        <p:par>
                          <p:cTn id="38" fill="hold">
                            <p:stCondLst>
                              <p:cond delay="0"/>
                            </p:stCondLst>
                            <p:childTnLst>
                              <p:par>
                                <p:cTn id="39" presetID="64" presetClass="path" presetSubtype="0" accel="50000" decel="50000" autoRev="1" fill="hold" nodeType="clickEffect">
                                  <p:stCondLst>
                                    <p:cond delay="0"/>
                                  </p:stCondLst>
                                  <p:childTnLst>
                                    <p:animMotion origin="layout" path="M -3.75E-6 3.33333E-6 L 0.00339 -0.3801 " pathEditMode="relative" rAng="0" ptsTypes="AA">
                                      <p:cBhvr>
                                        <p:cTn id="40" dur="2000" fill="hold"/>
                                        <p:tgtEl>
                                          <p:spTgt spid="11"/>
                                        </p:tgtEl>
                                        <p:attrNameLst>
                                          <p:attrName>ppt_x</p:attrName>
                                          <p:attrName>ppt_y</p:attrName>
                                        </p:attrNameLst>
                                      </p:cBhvr>
                                      <p:rCtr x="169" y="-19005"/>
                                    </p:animMotion>
                                  </p:childTnLst>
                                </p:cTn>
                              </p:par>
                              <p:par>
                                <p:cTn id="41" presetID="1" presetClass="mediacall" presetSubtype="0" fill="hold" nodeType="withEffect">
                                  <p:stCondLst>
                                    <p:cond delay="1000"/>
                                  </p:stCondLst>
                                  <p:childTnLst>
                                    <p:cmd type="call" cmd="playFrom(0.0)">
                                      <p:cBhvr>
                                        <p:cTn id="42" dur="5452" fill="hold"/>
                                        <p:tgtEl>
                                          <p:spTgt spid="16"/>
                                        </p:tgtEl>
                                      </p:cBhvr>
                                    </p:cmd>
                                  </p:childTnLst>
                                </p:cTn>
                              </p:par>
                            </p:childTnLst>
                          </p:cTn>
                        </p:par>
                      </p:childTnLst>
                    </p:cTn>
                  </p:par>
                </p:childTnLst>
              </p:cTn>
              <p:nextCondLst>
                <p:cond evt="onClick" delay="0">
                  <p:tgtEl>
                    <p:spTgt spid="11"/>
                  </p:tgtEl>
                </p:cond>
              </p:nextCondLst>
            </p:seq>
            <p:audio>
              <p:cMediaNode vol="80000">
                <p:cTn id="43" fill="hold" display="0">
                  <p:stCondLst>
                    <p:cond delay="indefinite"/>
                  </p:stCondLst>
                  <p:endCondLst>
                    <p:cond evt="onStopAudio" delay="0">
                      <p:tgtEl>
                        <p:sldTgt/>
                      </p:tgtEl>
                    </p:cond>
                  </p:endCondLst>
                </p:cTn>
                <p:tgtEl>
                  <p:spTgt spid="16"/>
                </p:tgtEl>
              </p:cMediaNode>
            </p:audio>
            <p:seq concurrent="1" nextAc="seek">
              <p:cTn id="44" restart="whenNotActive" fill="hold" evtFilter="cancelBubble" nodeType="interactiveSeq">
                <p:stCondLst>
                  <p:cond evt="onClick" delay="0">
                    <p:tgtEl>
                      <p:spTgt spid="17"/>
                    </p:tgtEl>
                  </p:cond>
                </p:stCondLst>
                <p:endSync evt="end" delay="0">
                  <p:rtn val="all"/>
                </p:endSync>
                <p:childTnLst>
                  <p:par>
                    <p:cTn id="45" fill="hold">
                      <p:stCondLst>
                        <p:cond delay="0"/>
                      </p:stCondLst>
                      <p:childTnLst>
                        <p:par>
                          <p:cTn id="46" fill="hold">
                            <p:stCondLst>
                              <p:cond delay="0"/>
                            </p:stCondLst>
                            <p:childTnLst>
                              <p:par>
                                <p:cTn id="47" presetID="64" presetClass="path" presetSubtype="0" accel="50000" decel="50000" fill="hold" nodeType="clickEffect">
                                  <p:stCondLst>
                                    <p:cond delay="0"/>
                                  </p:stCondLst>
                                  <p:childTnLst>
                                    <p:animMotion origin="layout" path="M 1.04167E-6 3.33333E-6 L 0.00338 -0.3801 " pathEditMode="relative" rAng="0" ptsTypes="AA">
                                      <p:cBhvr>
                                        <p:cTn id="48" dur="2000" fill="hold"/>
                                        <p:tgtEl>
                                          <p:spTgt spid="17"/>
                                        </p:tgtEl>
                                        <p:attrNameLst>
                                          <p:attrName>ppt_x</p:attrName>
                                          <p:attrName>ppt_y</p:attrName>
                                        </p:attrNameLst>
                                      </p:cBhvr>
                                      <p:rCtr x="169" y="-19005"/>
                                    </p:animMotion>
                                  </p:childTnLst>
                                </p:cTn>
                              </p:par>
                              <p:par>
                                <p:cTn id="49" presetID="1" presetClass="mediacall" presetSubtype="0" fill="hold" nodeType="withEffect">
                                  <p:stCondLst>
                                    <p:cond delay="1000"/>
                                  </p:stCondLst>
                                  <p:childTnLst>
                                    <p:cmd type="call" cmd="playFrom(0.0)">
                                      <p:cBhvr>
                                        <p:cTn id="50" dur="3448" fill="hold"/>
                                        <p:tgtEl>
                                          <p:spTgt spid="22"/>
                                        </p:tgtEl>
                                      </p:cBhvr>
                                    </p:cmd>
                                  </p:childTnLst>
                                </p:cTn>
                              </p:par>
                            </p:childTnLst>
                          </p:cTn>
                        </p:par>
                      </p:childTnLst>
                    </p:cTn>
                  </p:par>
                </p:childTnLst>
              </p:cTn>
              <p:nextCondLst>
                <p:cond evt="onClick" delay="0">
                  <p:tgtEl>
                    <p:spTgt spid="17"/>
                  </p:tgtEl>
                </p:cond>
              </p:nextCondLst>
            </p:seq>
            <p:audio>
              <p:cMediaNode>
                <p:cTn id="51" fill="hold" display="0">
                  <p:stCondLst>
                    <p:cond delay="indefinite"/>
                  </p:stCondLst>
                  <p:endCondLst>
                    <p:cond evt="onStopAudio" delay="0">
                      <p:tgtEl>
                        <p:sldTgt/>
                      </p:tgtEl>
                    </p:cond>
                  </p:endCondLst>
                </p:cTn>
                <p:tgtEl>
                  <p:spTgt spid="19"/>
                </p:tgtEl>
              </p:cMediaNode>
            </p:audio>
            <p:audio>
              <p:cMediaNode vol="80000">
                <p:cTn id="52" fill="hold" display="0">
                  <p:stCondLst>
                    <p:cond delay="indefinite"/>
                  </p:stCondLst>
                  <p:endCondLst>
                    <p:cond evt="onStopAudio" delay="0">
                      <p:tgtEl>
                        <p:sldTgt/>
                      </p:tgtEl>
                    </p:cond>
                  </p:endCondLst>
                </p:cTn>
                <p:tgtEl>
                  <p:spTgt spid="22"/>
                </p:tgtEl>
              </p:cMediaNode>
            </p:audio>
            <p:audio>
              <p:cMediaNode vol="80000">
                <p:cTn id="53" fill="hold"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hlinkClick r:id="" action="ppaction://hlinkshowjump?jump=next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Oval 14"/>
          <p:cNvSpPr/>
          <p:nvPr/>
        </p:nvSpPr>
        <p:spPr>
          <a:xfrm>
            <a:off x="2377529" y="4860105"/>
            <a:ext cx="2019024" cy="1796143"/>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ô tô"/>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0" y="2485652"/>
            <a:ext cx="2009605" cy="1295768"/>
          </a:xfrm>
          <a:prstGeom prst="rect">
            <a:avLst/>
          </a:prstGeom>
        </p:spPr>
      </p:pic>
      <p:pic>
        <p:nvPicPr>
          <p:cNvPr id="12" name="Máy bay"/>
          <p:cNvPicPr>
            <a:picLocks noChangeAspect="1"/>
          </p:cNvPicPr>
          <p:nvPr/>
        </p:nvPicPr>
        <p:blipFill rotWithShape="1">
          <a:blip r:embed="rId6">
            <a:extLst>
              <a:ext uri="{28A0092B-C50C-407E-A947-70E740481C1C}">
                <a14:useLocalDpi xmlns:a14="http://schemas.microsoft.com/office/drawing/2010/main" val="0"/>
              </a:ext>
            </a:extLst>
          </a:blip>
          <a:srcRect l="10256" t="26123" b="18928"/>
          <a:stretch/>
        </p:blipFill>
        <p:spPr>
          <a:xfrm>
            <a:off x="315885" y="2447393"/>
            <a:ext cx="2072729" cy="1644060"/>
          </a:xfrm>
          <a:prstGeom prst="rect">
            <a:avLst/>
          </a:prstGeom>
        </p:spPr>
      </p:pic>
      <p:pic>
        <p:nvPicPr>
          <p:cNvPr id="13" name="THUYỀN BUỒM"/>
          <p:cNvPicPr>
            <a:picLocks noChangeAspect="1"/>
          </p:cNvPicPr>
          <p:nvPr/>
        </p:nvPicPr>
        <p:blipFill rotWithShape="1">
          <a:blip r:embed="rId7">
            <a:extLst>
              <a:ext uri="{28A0092B-C50C-407E-A947-70E740481C1C}">
                <a14:useLocalDpi xmlns:a14="http://schemas.microsoft.com/office/drawing/2010/main" val="0"/>
              </a:ext>
            </a:extLst>
          </a:blip>
          <a:srcRect l="17400" t="5657" r="17314" b="7257"/>
          <a:stretch/>
        </p:blipFill>
        <p:spPr>
          <a:xfrm>
            <a:off x="3419698" y="2158692"/>
            <a:ext cx="1682614" cy="1815959"/>
          </a:xfrm>
          <a:prstGeom prst="rect">
            <a:avLst/>
          </a:prstGeom>
        </p:spPr>
      </p:pic>
      <p:sp>
        <p:nvSpPr>
          <p:cNvPr id="2" name="Action Button: Forward or Next 1">
            <a:hlinkClick r:id="" action="ppaction://hlinkshowjump?jump=nextslide" highlightClick="1"/>
          </p:cNvPr>
          <p:cNvSpPr/>
          <p:nvPr/>
        </p:nvSpPr>
        <p:spPr>
          <a:xfrm>
            <a:off x="5674593" y="5243394"/>
            <a:ext cx="1109789" cy="1029563"/>
          </a:xfrm>
          <a:prstGeom prst="actionButtonForwardNex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ction Button: Back or Previous 19">
            <a:hlinkClick r:id="" action="ppaction://hlinkshowjump?jump=previousslide" highlightClick="1"/>
          </p:cNvPr>
          <p:cNvSpPr/>
          <p:nvPr/>
        </p:nvSpPr>
        <p:spPr>
          <a:xfrm>
            <a:off x="2832856" y="5297503"/>
            <a:ext cx="1108371" cy="961451"/>
          </a:xfrm>
          <a:prstGeom prst="actionButtonBackPrevio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69252" y="285095"/>
            <a:ext cx="8709762" cy="1323439"/>
          </a:xfrm>
          <a:prstGeom prst="rect">
            <a:avLst/>
          </a:prstGeom>
        </p:spPr>
        <p:txBody>
          <a:bodyPr wrap="square">
            <a:spAutoFit/>
          </a:bodyPr>
          <a:lstStyle/>
          <a:p>
            <a:r>
              <a:rPr lang="en-US" sz="2000" u="sng">
                <a:solidFill>
                  <a:srgbClr val="C00000"/>
                </a:solidFill>
                <a:latin typeface="Times New Roman" pitchFamily="18" charset="0"/>
                <a:cs typeface="Times New Roman" pitchFamily="18" charset="0"/>
              </a:rPr>
              <a:t>Cách chơi</a:t>
            </a:r>
            <a:r>
              <a:rPr lang="en-US" sz="2000">
                <a:solidFill>
                  <a:srgbClr val="C00000"/>
                </a:solidFill>
                <a:latin typeface="Times New Roman" pitchFamily="18" charset="0"/>
                <a:cs typeface="Times New Roman" pitchFamily="18" charset="0"/>
              </a:rPr>
              <a:t>: Sau khi nghe đọc xong câu hỏi các con sẽ kích chuột trái vào đáp án con cho là đúng. Nếu con trả lời sai thì phải kích chuột chọn lại sau khi trả lời đúng  con hãy kích chuột và ô màu vàng để bước sang câu hỏi tiếp theo.</a:t>
            </a:r>
          </a:p>
          <a:p>
            <a:r>
              <a:rPr lang="en-US" sz="2000">
                <a:solidFill>
                  <a:srgbClr val="C00000"/>
                </a:solidFill>
                <a:latin typeface="Times New Roman" pitchFamily="18" charset="0"/>
                <a:cs typeface="Times New Roman" pitchFamily="18" charset="0"/>
              </a:rPr>
              <a:t>Nếu con muốn quay trở lại câu hỏi trước thì con sẽ kích chuột trái vào ô màu đỏ.</a:t>
            </a:r>
            <a:endParaRPr lang="en-US">
              <a:solidFill>
                <a:srgbClr val="C00000"/>
              </a:solidFill>
              <a:latin typeface="Times New Roman" pitchFamily="18" charset="0"/>
              <a:cs typeface="Times New Roman" pitchFamily="18" charset="0"/>
            </a:endParaRPr>
          </a:p>
        </p:txBody>
      </p:sp>
      <p:sp>
        <p:nvSpPr>
          <p:cNvPr id="21" name="Oval 20"/>
          <p:cNvSpPr/>
          <p:nvPr/>
        </p:nvSpPr>
        <p:spPr>
          <a:xfrm>
            <a:off x="5219975" y="4814075"/>
            <a:ext cx="2019024" cy="1796143"/>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hi tiêu chuẩn 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58748" y="5734685"/>
            <a:ext cx="304800" cy="304800"/>
          </a:xfrm>
          <a:prstGeom prst="rect">
            <a:avLst/>
          </a:prstGeom>
        </p:spPr>
      </p:pic>
      <p:sp>
        <p:nvSpPr>
          <p:cNvPr id="23" name="Action Button: Home 22">
            <a:hlinkClick r:id="rId9" action="ppaction://hlinksldjump" highlightClick="1"/>
          </p:cNvPr>
          <p:cNvSpPr/>
          <p:nvPr/>
        </p:nvSpPr>
        <p:spPr>
          <a:xfrm>
            <a:off x="269252" y="6477000"/>
            <a:ext cx="340348" cy="3810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026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27599" fill="hold"/>
                                        <p:tgtEl>
                                          <p:spTgt spid="16"/>
                                        </p:tgtEl>
                                      </p:cBhvr>
                                    </p:cmd>
                                  </p:childTnLst>
                                </p:cTn>
                              </p:par>
                              <p:par>
                                <p:cTn id="7" presetID="42"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1000"/>
                                        <p:tgtEl>
                                          <p:spTgt spid="14"/>
                                        </p:tgtEl>
                                      </p:cBhvr>
                                    </p:animEffect>
                                    <p:anim calcmode="lin" valueType="num">
                                      <p:cBhvr>
                                        <p:cTn id="10" dur="1000" fill="hold"/>
                                        <p:tgtEl>
                                          <p:spTgt spid="14"/>
                                        </p:tgtEl>
                                        <p:attrNameLst>
                                          <p:attrName>ppt_x</p:attrName>
                                        </p:attrNameLst>
                                      </p:cBhvr>
                                      <p:tavLst>
                                        <p:tav tm="0">
                                          <p:val>
                                            <p:strVal val="#ppt_x"/>
                                          </p:val>
                                        </p:tav>
                                        <p:tav tm="100000">
                                          <p:val>
                                            <p:strVal val="#ppt_x"/>
                                          </p:val>
                                        </p:tav>
                                      </p:tavLst>
                                    </p:anim>
                                    <p:anim calcmode="lin" valueType="num">
                                      <p:cBhvr>
                                        <p:cTn id="11" dur="1000" fill="hold"/>
                                        <p:tgtEl>
                                          <p:spTgt spid="14"/>
                                        </p:tgtEl>
                                        <p:attrNameLst>
                                          <p:attrName>ppt_y</p:attrName>
                                        </p:attrNameLst>
                                      </p:cBhvr>
                                      <p:tavLst>
                                        <p:tav tm="0">
                                          <p:val>
                                            <p:strVal val="#ppt_y+.1"/>
                                          </p:val>
                                        </p:tav>
                                        <p:tav tm="100000">
                                          <p:val>
                                            <p:strVal val="#ppt_y"/>
                                          </p:val>
                                        </p:tav>
                                      </p:tavLst>
                                    </p:anim>
                                  </p:childTnLst>
                                </p:cTn>
                              </p:par>
                              <p:par>
                                <p:cTn id="12" presetID="16" presetClass="entr" presetSubtype="2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1000"/>
                                        <p:tgtEl>
                                          <p:spTgt spid="12"/>
                                        </p:tgtEl>
                                      </p:cBhvr>
                                    </p:animEffect>
                                  </p:childTnLst>
                                </p:cTn>
                              </p:par>
                              <p:par>
                                <p:cTn id="15" presetID="16" presetClass="entr" presetSubtype="2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100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1000"/>
                                        <p:tgtEl>
                                          <p:spTgt spid="11"/>
                                        </p:tgtEl>
                                      </p:cBhvr>
                                    </p:animEffect>
                                  </p:childTnLst>
                                </p:cTn>
                              </p:par>
                              <p:par>
                                <p:cTn id="21" presetID="10" presetClass="entr" presetSubtype="0" repeatCount="4000" fill="hold" nodeType="withEffect">
                                  <p:stCondLst>
                                    <p:cond delay="450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childTnLst>
                                </p:cTn>
                              </p:par>
                              <p:par>
                                <p:cTn id="24" presetID="21" presetClass="entr" presetSubtype="1" fill="hold" grpId="0" nodeType="withEffect">
                                  <p:stCondLst>
                                    <p:cond delay="140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2000"/>
                                        <p:tgtEl>
                                          <p:spTgt spid="21"/>
                                        </p:tgtEl>
                                      </p:cBhvr>
                                    </p:animEffect>
                                  </p:childTnLst>
                                </p:cTn>
                              </p:par>
                              <p:par>
                                <p:cTn id="27" presetID="21" presetClass="entr" presetSubtype="1" fill="hold" grpId="0" nodeType="withEffect">
                                  <p:stCondLst>
                                    <p:cond delay="20000"/>
                                  </p:stCondLst>
                                  <p:childTnLst>
                                    <p:set>
                                      <p:cBhvr>
                                        <p:cTn id="28" dur="1" fill="hold">
                                          <p:stCondLst>
                                            <p:cond delay="0"/>
                                          </p:stCondLst>
                                        </p:cTn>
                                        <p:tgtEl>
                                          <p:spTgt spid="15"/>
                                        </p:tgtEl>
                                        <p:attrNameLst>
                                          <p:attrName>style.visibility</p:attrName>
                                        </p:attrNameLst>
                                      </p:cBhvr>
                                      <p:to>
                                        <p:strVal val="visible"/>
                                      </p:to>
                                    </p:set>
                                    <p:animEffect transition="in" filter="wheel(1)">
                                      <p:cBhvr>
                                        <p:cTn id="2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30" fill="hold" display="0">
                  <p:stCondLst>
                    <p:cond delay="indefinite"/>
                  </p:stCondLst>
                  <p:endCondLst>
                    <p:cond evt="onStopAudio" delay="0">
                      <p:tgtEl>
                        <p:sldTgt/>
                      </p:tgtEl>
                    </p:cond>
                  </p:endCondLst>
                </p:cTn>
                <p:tgtEl>
                  <p:spTgt spid="16"/>
                </p:tgtEl>
              </p:cMediaNode>
            </p:audio>
          </p:childTnLst>
        </p:cTn>
      </p:par>
    </p:tnLst>
    <p:bldLst>
      <p:bldP spid="15" grpId="0" animBg="1"/>
      <p:bldP spid="14" grpId="0"/>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4635" t="3221" r="4635" b="7282"/>
          <a:stretch/>
        </p:blipFill>
        <p:spPr>
          <a:xfrm>
            <a:off x="0" y="-87085"/>
            <a:ext cx="9144000" cy="6955971"/>
          </a:xfrm>
          <a:prstGeom prst="rect">
            <a:avLst/>
          </a:prstGeom>
        </p:spPr>
      </p:pic>
      <p:sp>
        <p:nvSpPr>
          <p:cNvPr id="4" name="TextBox 3"/>
          <p:cNvSpPr txBox="1"/>
          <p:nvPr/>
        </p:nvSpPr>
        <p:spPr>
          <a:xfrm>
            <a:off x="517071" y="5411450"/>
            <a:ext cx="8507186" cy="1446550"/>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88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Tạm biệt các bé!</a:t>
            </a:r>
          </a:p>
        </p:txBody>
      </p:sp>
      <p:pic>
        <p:nvPicPr>
          <p:cNvPr id="2" name="Co-Day-Be-Bai-Hoc-Giao-Thong-Be-Phuong-Nhi.mp3">
            <a:hlinkClick r:id="" action="ppaction://media"/>
          </p:cNvPr>
          <p:cNvPicPr>
            <a:picLocks noChangeAspect="1"/>
          </p:cNvPicPr>
          <p:nvPr>
            <a:audioFile r:link="rId1"/>
            <p:extLst>
              <p:ext uri="{DAA4B4D4-6D71-4841-9C94-3DE7FCFB9230}">
                <p14:media xmlns:p14="http://schemas.microsoft.com/office/powerpoint/2010/main" r:embed="rId2">
                  <p14:trim st="124952.4736" end="7883.4272"/>
                  <p14:fade in="10000"/>
                </p14:media>
              </p:ext>
            </p:extLst>
          </p:nvPr>
        </p:nvPicPr>
        <p:blipFill>
          <a:blip r:embed="rId7"/>
          <a:stretch>
            <a:fillRect/>
          </a:stretch>
        </p:blipFill>
        <p:spPr>
          <a:xfrm>
            <a:off x="8278586" y="152400"/>
            <a:ext cx="609600" cy="609600"/>
          </a:xfrm>
          <a:prstGeom prst="rect">
            <a:avLst/>
          </a:prstGeom>
        </p:spPr>
      </p:pic>
      <p:pic>
        <p:nvPicPr>
          <p:cNvPr id="3" name="FILE_20221030_075415_Y6o7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82000" y="1219200"/>
            <a:ext cx="609600" cy="609600"/>
          </a:xfrm>
          <a:prstGeom prst="rect">
            <a:avLst/>
          </a:prstGeom>
        </p:spPr>
      </p:pic>
      <p:sp>
        <p:nvSpPr>
          <p:cNvPr id="5" name="Action Button: Back or Previous 4">
            <a:hlinkClick r:id="" action="ppaction://hlinkshowjump?jump=firstslide" highlightClick="1"/>
          </p:cNvPr>
          <p:cNvSpPr/>
          <p:nvPr/>
        </p:nvSpPr>
        <p:spPr>
          <a:xfrm>
            <a:off x="108857" y="6108136"/>
            <a:ext cx="838200" cy="685800"/>
          </a:xfrm>
          <a:prstGeom prst="actionButtonBackPrevio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825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322" fill="hold"/>
                                        <p:tgtEl>
                                          <p:spTgt spid="2"/>
                                        </p:tgtEl>
                                      </p:cBhvr>
                                    </p:cmd>
                                  </p:childTnLst>
                                </p:cTn>
                              </p:par>
                              <p:par>
                                <p:cTn id="7" presetID="1" presetClass="mediacall" presetSubtype="0" fill="hold" nodeType="withEffect">
                                  <p:stCondLst>
                                    <p:cond delay="1000"/>
                                  </p:stCondLst>
                                  <p:childTnLst>
                                    <p:cmd type="call" cmd="playFrom(0.0)">
                                      <p:cBhvr>
                                        <p:cTn id="8" dur="10649" fill="hold"/>
                                        <p:tgtEl>
                                          <p:spTgt spid="3"/>
                                        </p:tgtEl>
                                      </p:cBhvr>
                                    </p:cmd>
                                  </p:childTnLst>
                                </p:cTn>
                              </p:par>
                              <p:par>
                                <p:cTn id="9" presetID="42" presetClass="entr" presetSubtype="0" fill="hold" grpId="0" nodeType="with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0000" showWhenStopped="0">
                <p:cTn id="14" fill="hold" display="0">
                  <p:stCondLst>
                    <p:cond delay="indefinite"/>
                  </p:stCondLst>
                  <p:endCondLst>
                    <p:cond evt="onStopAudio" delay="0">
                      <p:tgtEl>
                        <p:sldTgt/>
                      </p:tgtEl>
                    </p:cond>
                  </p:endCondLst>
                </p:cTn>
                <p:tgtEl>
                  <p:spTgt spid="2"/>
                </p:tgtEl>
              </p:cMediaNode>
            </p:audio>
            <p:audio>
              <p:cMediaNode vol="100000" showWhenStopped="0">
                <p:cTn id="15"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4343400"/>
          </a:xfrm>
          <a:prstGeom prst="rect">
            <a:avLst/>
          </a:prstGeom>
        </p:spPr>
      </p:pic>
      <p:sp>
        <p:nvSpPr>
          <p:cNvPr id="7" name="TextBox 6"/>
          <p:cNvSpPr txBox="1"/>
          <p:nvPr/>
        </p:nvSpPr>
        <p:spPr>
          <a:xfrm>
            <a:off x="533400" y="228600"/>
            <a:ext cx="8077200" cy="584775"/>
          </a:xfrm>
          <a:prstGeom prst="rect">
            <a:avLst/>
          </a:prstGeom>
          <a:noFill/>
        </p:spPr>
        <p:txBody>
          <a:bodyPr wrap="square" rtlCol="0">
            <a:spAutoFit/>
          </a:bodyPr>
          <a:lstStyle/>
          <a:p>
            <a:pPr algn="ctr"/>
            <a:r>
              <a:rPr lang="en-US" sz="3200" b="1" err="1">
                <a:solidFill>
                  <a:srgbClr val="FF0000"/>
                </a:solidFill>
                <a:latin typeface="Times New Roman" pitchFamily="18" charset="0"/>
                <a:cs typeface="Times New Roman" pitchFamily="18" charset="0"/>
              </a:rPr>
              <a:t>Đâu</a:t>
            </a:r>
            <a:r>
              <a:rPr lang="en-US" sz="3200" b="1">
                <a:solidFill>
                  <a:srgbClr val="FF0000"/>
                </a:solidFill>
                <a:latin typeface="Times New Roman" pitchFamily="18" charset="0"/>
                <a:cs typeface="Times New Roman" pitchFamily="18" charset="0"/>
              </a:rPr>
              <a:t> </a:t>
            </a:r>
            <a:r>
              <a:rPr lang="en-US" sz="3200" b="1" err="1">
                <a:solidFill>
                  <a:srgbClr val="FF0000"/>
                </a:solidFill>
                <a:latin typeface="Times New Roman" pitchFamily="18" charset="0"/>
                <a:cs typeface="Times New Roman" pitchFamily="18" charset="0"/>
              </a:rPr>
              <a:t>là</a:t>
            </a:r>
            <a:r>
              <a:rPr lang="en-US" sz="3200" b="1">
                <a:solidFill>
                  <a:srgbClr val="FF0000"/>
                </a:solidFill>
                <a:latin typeface="Times New Roman" pitchFamily="18" charset="0"/>
                <a:cs typeface="Times New Roman" pitchFamily="18" charset="0"/>
              </a:rPr>
              <a:t> </a:t>
            </a:r>
            <a:r>
              <a:rPr lang="en-US" sz="3200" b="1" err="1">
                <a:solidFill>
                  <a:srgbClr val="FF0000"/>
                </a:solidFill>
                <a:latin typeface="Times New Roman" pitchFamily="18" charset="0"/>
                <a:cs typeface="Times New Roman" pitchFamily="18" charset="0"/>
              </a:rPr>
              <a:t>phương</a:t>
            </a:r>
            <a:r>
              <a:rPr lang="en-US" sz="3200" b="1">
                <a:solidFill>
                  <a:srgbClr val="FF0000"/>
                </a:solidFill>
                <a:latin typeface="Times New Roman" pitchFamily="18" charset="0"/>
                <a:cs typeface="Times New Roman" pitchFamily="18" charset="0"/>
              </a:rPr>
              <a:t> </a:t>
            </a:r>
            <a:r>
              <a:rPr lang="en-US" sz="3200" b="1" err="1">
                <a:solidFill>
                  <a:srgbClr val="FF0000"/>
                </a:solidFill>
                <a:latin typeface="Times New Roman" pitchFamily="18" charset="0"/>
                <a:cs typeface="Times New Roman" pitchFamily="18" charset="0"/>
              </a:rPr>
              <a:t>tiện</a:t>
            </a:r>
            <a:r>
              <a:rPr lang="en-US" sz="3200" b="1">
                <a:solidFill>
                  <a:srgbClr val="FF0000"/>
                </a:solidFill>
                <a:latin typeface="Times New Roman" pitchFamily="18" charset="0"/>
                <a:cs typeface="Times New Roman" pitchFamily="18" charset="0"/>
              </a:rPr>
              <a:t> </a:t>
            </a:r>
            <a:r>
              <a:rPr lang="en-US" sz="3200" b="1" err="1">
                <a:solidFill>
                  <a:srgbClr val="FF0000"/>
                </a:solidFill>
                <a:latin typeface="Times New Roman" pitchFamily="18" charset="0"/>
                <a:cs typeface="Times New Roman" pitchFamily="18" charset="0"/>
              </a:rPr>
              <a:t>giao</a:t>
            </a:r>
            <a:r>
              <a:rPr lang="en-US" sz="3200" b="1">
                <a:solidFill>
                  <a:srgbClr val="FF0000"/>
                </a:solidFill>
                <a:latin typeface="Times New Roman" pitchFamily="18" charset="0"/>
                <a:cs typeface="Times New Roman" pitchFamily="18" charset="0"/>
              </a:rPr>
              <a:t> </a:t>
            </a:r>
            <a:r>
              <a:rPr lang="en-US" sz="3200" b="1" err="1">
                <a:solidFill>
                  <a:srgbClr val="FF0000"/>
                </a:solidFill>
                <a:latin typeface="Times New Roman" pitchFamily="18" charset="0"/>
                <a:cs typeface="Times New Roman" pitchFamily="18" charset="0"/>
              </a:rPr>
              <a:t>thông</a:t>
            </a:r>
            <a:r>
              <a:rPr lang="en-US" sz="3200" b="1">
                <a:solidFill>
                  <a:srgbClr val="FF0000"/>
                </a:solidFill>
                <a:latin typeface="Times New Roman" pitchFamily="18" charset="0"/>
                <a:cs typeface="Times New Roman" pitchFamily="18" charset="0"/>
              </a:rPr>
              <a:t> </a:t>
            </a:r>
            <a:r>
              <a:rPr lang="en-US" sz="3200" b="1" err="1">
                <a:solidFill>
                  <a:srgbClr val="FF0000"/>
                </a:solidFill>
                <a:latin typeface="Times New Roman" pitchFamily="18" charset="0"/>
                <a:cs typeface="Times New Roman" pitchFamily="18" charset="0"/>
              </a:rPr>
              <a:t>đường</a:t>
            </a:r>
            <a:r>
              <a:rPr lang="en-US" sz="3200" b="1">
                <a:solidFill>
                  <a:srgbClr val="FF0000"/>
                </a:solidFill>
                <a:latin typeface="Times New Roman" pitchFamily="18" charset="0"/>
                <a:cs typeface="Times New Roman" pitchFamily="18" charset="0"/>
              </a:rPr>
              <a:t> </a:t>
            </a:r>
            <a:r>
              <a:rPr lang="en-US" sz="3200" b="1" err="1">
                <a:solidFill>
                  <a:srgbClr val="FF0000"/>
                </a:solidFill>
                <a:latin typeface="Times New Roman" pitchFamily="18" charset="0"/>
                <a:cs typeface="Times New Roman" pitchFamily="18" charset="0"/>
              </a:rPr>
              <a:t>bộ</a:t>
            </a:r>
            <a:r>
              <a:rPr lang="en-US" sz="3200" b="1">
                <a:solidFill>
                  <a:srgbClr val="FF0000"/>
                </a:solidFill>
                <a:latin typeface="Times New Roman" pitchFamily="18" charset="0"/>
                <a:cs typeface="Times New Roman" pitchFamily="18" charset="0"/>
              </a:rPr>
              <a:t> ?</a:t>
            </a:r>
          </a:p>
        </p:txBody>
      </p:sp>
      <p:pic>
        <p:nvPicPr>
          <p:cNvPr id="11" name="ô tô"/>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128657" y="4484349"/>
            <a:ext cx="2943225" cy="1552575"/>
          </a:xfrm>
          <a:prstGeom prst="rect">
            <a:avLst/>
          </a:prstGeom>
        </p:spPr>
      </p:pic>
      <p:pic>
        <p:nvPicPr>
          <p:cNvPr id="12" name="Máy bay"/>
          <p:cNvPicPr>
            <a:picLocks noChangeAspect="1"/>
          </p:cNvPicPr>
          <p:nvPr/>
        </p:nvPicPr>
        <p:blipFill rotWithShape="1">
          <a:blip r:embed="rId21">
            <a:extLst>
              <a:ext uri="{28A0092B-C50C-407E-A947-70E740481C1C}">
                <a14:useLocalDpi xmlns:a14="http://schemas.microsoft.com/office/drawing/2010/main" val="0"/>
              </a:ext>
            </a:extLst>
          </a:blip>
          <a:srcRect l="10256" t="26123" b="18928"/>
          <a:stretch/>
        </p:blipFill>
        <p:spPr>
          <a:xfrm>
            <a:off x="3200400" y="4451692"/>
            <a:ext cx="2536371" cy="2011816"/>
          </a:xfrm>
          <a:prstGeom prst="rect">
            <a:avLst/>
          </a:prstGeom>
        </p:spPr>
      </p:pic>
      <p:pic>
        <p:nvPicPr>
          <p:cNvPr id="13" name="THUYỀN BUỒM"/>
          <p:cNvPicPr>
            <a:picLocks noChangeAspect="1"/>
          </p:cNvPicPr>
          <p:nvPr/>
        </p:nvPicPr>
        <p:blipFill rotWithShape="1">
          <a:blip r:embed="rId22">
            <a:extLst>
              <a:ext uri="{28A0092B-C50C-407E-A947-70E740481C1C}">
                <a14:useLocalDpi xmlns:a14="http://schemas.microsoft.com/office/drawing/2010/main" val="0"/>
              </a:ext>
            </a:extLst>
          </a:blip>
          <a:srcRect l="17400" t="5657" r="17314" b="7257"/>
          <a:stretch/>
        </p:blipFill>
        <p:spPr>
          <a:xfrm>
            <a:off x="202406" y="3775671"/>
            <a:ext cx="2362200" cy="2545216"/>
          </a:xfrm>
          <a:prstGeom prst="rect">
            <a:avLst/>
          </a:prstGeom>
        </p:spPr>
      </p:pic>
      <p:pic>
        <p:nvPicPr>
          <p:cNvPr id="3" name="SAI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98370" y="6211163"/>
            <a:ext cx="435030" cy="435030"/>
          </a:xfrm>
          <a:prstGeom prst="rect">
            <a:avLst/>
          </a:prstGeom>
        </p:spPr>
      </p:pic>
      <p:pic>
        <p:nvPicPr>
          <p:cNvPr id="6" name="SAI 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3498027" y="6525053"/>
            <a:ext cx="311973" cy="311973"/>
          </a:xfrm>
          <a:prstGeom prst="rect">
            <a:avLst/>
          </a:prstGeom>
        </p:spPr>
      </p:pic>
      <p:pic>
        <p:nvPicPr>
          <p:cNvPr id="9" name="ĐÚNG 2.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3"/>
          <a:stretch>
            <a:fillRect/>
          </a:stretch>
        </p:blipFill>
        <p:spPr>
          <a:xfrm>
            <a:off x="8538482" y="1168002"/>
            <a:ext cx="440532" cy="440532"/>
          </a:xfrm>
          <a:prstGeom prst="rect">
            <a:avLst/>
          </a:prstGeom>
        </p:spPr>
      </p:pic>
      <p:pic>
        <p:nvPicPr>
          <p:cNvPr id="4" name="Am-thanh-tra-loi-dung.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3"/>
          <a:stretch>
            <a:fillRect/>
          </a:stretch>
        </p:blipFill>
        <p:spPr>
          <a:xfrm>
            <a:off x="8758747" y="2081722"/>
            <a:ext cx="280477" cy="280477"/>
          </a:xfrm>
          <a:prstGeom prst="rect">
            <a:avLst/>
          </a:prstGeom>
        </p:spPr>
      </p:pic>
      <p:pic>
        <p:nvPicPr>
          <p:cNvPr id="5" name="Am-thanh-tra-loi-sai-www_nhacchuongvui_com.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3"/>
          <a:stretch>
            <a:fillRect/>
          </a:stretch>
        </p:blipFill>
        <p:spPr>
          <a:xfrm>
            <a:off x="8682548" y="2895600"/>
            <a:ext cx="381000" cy="381000"/>
          </a:xfrm>
          <a:prstGeom prst="rect">
            <a:avLst/>
          </a:prstGeom>
        </p:spPr>
      </p:pic>
      <p:pic>
        <p:nvPicPr>
          <p:cNvPr id="17" name="Am-thanh-tra-loi-sai-www_tiengdong_com.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3"/>
          <a:stretch>
            <a:fillRect/>
          </a:stretch>
        </p:blipFill>
        <p:spPr>
          <a:xfrm>
            <a:off x="152400" y="216187"/>
            <a:ext cx="304800" cy="304800"/>
          </a:xfrm>
          <a:prstGeom prst="rect">
            <a:avLst/>
          </a:prstGeom>
        </p:spPr>
      </p:pic>
      <p:pic>
        <p:nvPicPr>
          <p:cNvPr id="18" name="giỏi.mp3">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3"/>
          <a:stretch>
            <a:fillRect/>
          </a:stretch>
        </p:blipFill>
        <p:spPr>
          <a:xfrm>
            <a:off x="8758748" y="4038600"/>
            <a:ext cx="304800" cy="304800"/>
          </a:xfrm>
          <a:prstGeom prst="rect">
            <a:avLst/>
          </a:prstGeom>
        </p:spPr>
      </p:pic>
      <p:pic>
        <p:nvPicPr>
          <p:cNvPr id="19" name="FILE_20221030_073226_7nGlZ.mp3">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3"/>
          <a:stretch>
            <a:fillRect/>
          </a:stretch>
        </p:blipFill>
        <p:spPr>
          <a:xfrm>
            <a:off x="8709762" y="544286"/>
            <a:ext cx="304800" cy="304800"/>
          </a:xfrm>
          <a:prstGeom prst="rect">
            <a:avLst/>
          </a:prstGeom>
        </p:spPr>
      </p:pic>
      <p:sp>
        <p:nvSpPr>
          <p:cNvPr id="2" name="Action Button: Forward or Next 1">
            <a:hlinkClick r:id="" action="ppaction://hlinkshowjump?jump=nextslide" highlightClick="1"/>
          </p:cNvPr>
          <p:cNvSpPr/>
          <p:nvPr/>
        </p:nvSpPr>
        <p:spPr>
          <a:xfrm>
            <a:off x="5018513" y="6211162"/>
            <a:ext cx="750915" cy="548387"/>
          </a:xfrm>
          <a:prstGeom prst="actionButtonForwardNex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20381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7596" fill="hold"/>
                                            <p:tgtEl>
                                              <p:spTgt spid="19"/>
                                            </p:tgtEl>
                                          </p:cBhvr>
                                        </p:cmd>
                                      </p:childTnLst>
                                    </p:cTn>
                                  </p:par>
                                  <p:par>
                                    <p:cTn id="7" presetID="31" presetClass="entr" presetSubtype="0" fill="hold" grpId="0" nodeType="withEffect">
                                      <p:stCondLst>
                                        <p:cond delay="1000"/>
                                      </p:stCondLst>
                                      <p:childTnLst>
                                        <p:set>
                                          <p:cBhvr>
                                            <p:cTn id="8" dur="1" fill="hold">
                                              <p:stCondLst>
                                                <p:cond delay="0"/>
                                              </p:stCondLst>
                                            </p:cTn>
                                            <p:tgtEl>
                                              <p:spTgt spid="7"/>
                                            </p:tgtEl>
                                            <p:attrNameLst>
                                              <p:attrName>style.visibility</p:attrName>
                                            </p:attrNameLst>
                                          </p:cBhvr>
                                          <p:to>
                                            <p:strVal val="visible"/>
                                          </p:to>
                                        </p:set>
                                        <p:anim calcmode="lin" valueType="num">
                                          <p:cBhvr>
                                            <p:cTn id="9" dur="1000" fill="hold"/>
                                            <p:tgtEl>
                                              <p:spTgt spid="7"/>
                                            </p:tgtEl>
                                            <p:attrNameLst>
                                              <p:attrName>ppt_w</p:attrName>
                                            </p:attrNameLst>
                                          </p:cBhvr>
                                          <p:tavLst>
                                            <p:tav tm="0">
                                              <p:val>
                                                <p:fltVal val="0"/>
                                              </p:val>
                                            </p:tav>
                                            <p:tav tm="100000">
                                              <p:val>
                                                <p:strVal val="#ppt_w"/>
                                              </p:val>
                                            </p:tav>
                                          </p:tavLst>
                                        </p:anim>
                                        <p:anim calcmode="lin" valueType="num">
                                          <p:cBhvr>
                                            <p:cTn id="10" dur="1000" fill="hold"/>
                                            <p:tgtEl>
                                              <p:spTgt spid="7"/>
                                            </p:tgtEl>
                                            <p:attrNameLst>
                                              <p:attrName>ppt_h</p:attrName>
                                            </p:attrNameLst>
                                          </p:cBhvr>
                                          <p:tavLst>
                                            <p:tav tm="0">
                                              <p:val>
                                                <p:fltVal val="0"/>
                                              </p:val>
                                            </p:tav>
                                            <p:tav tm="100000">
                                              <p:val>
                                                <p:strVal val="#ppt_h"/>
                                              </p:val>
                                            </p:tav>
                                          </p:tavLst>
                                        </p:anim>
                                        <p:anim calcmode="lin" valueType="num">
                                          <p:cBhvr>
                                            <p:cTn id="11" dur="1000" fill="hold"/>
                                            <p:tgtEl>
                                              <p:spTgt spid="7"/>
                                            </p:tgtEl>
                                            <p:attrNameLst>
                                              <p:attrName>style.rotation</p:attrName>
                                            </p:attrNameLst>
                                          </p:cBhvr>
                                          <p:tavLst>
                                            <p:tav tm="0">
                                              <p:val>
                                                <p:fltVal val="90"/>
                                              </p:val>
                                            </p:tav>
                                            <p:tav tm="100000">
                                              <p:val>
                                                <p:fltVal val="0"/>
                                              </p:val>
                                            </p:tav>
                                          </p:tavLst>
                                        </p:anim>
                                        <p:animEffect transition="in" filter="fade">
                                          <p:cBhvr>
                                            <p:cTn id="12" dur="1000"/>
                                            <p:tgtEl>
                                              <p:spTgt spid="7"/>
                                            </p:tgtEl>
                                          </p:cBhvr>
                                        </p:animEffect>
                                      </p:childTnLst>
                                    </p:cTn>
                                  </p:par>
                                  <p:par>
                                    <p:cTn id="13" presetID="2" presetClass="entr" presetSubtype="4" fill="hold" nodeType="withEffect">
                                      <p:stCondLst>
                                        <p:cond delay="20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ppt_x"/>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25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350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1"/>
                        </p:tgtEl>
                      </p:cond>
                    </p:stCondLst>
                    <p:endSync evt="end" delay="0">
                      <p:rtn val="all"/>
                    </p:endSync>
                    <p:childTnLst>
                      <p:par>
                        <p:cTn id="26" fill="hold">
                          <p:stCondLst>
                            <p:cond delay="0"/>
                          </p:stCondLst>
                          <p:childTnLst>
                            <p:par>
                              <p:cTn id="27" fill="hold">
                                <p:stCondLst>
                                  <p:cond delay="0"/>
                                </p:stCondLst>
                                <p:childTnLst>
                                  <p:par>
                                    <p:cTn id="28" presetID="64" presetClass="path" presetSubtype="0" accel="50000" decel="50000" fill="hold" nodeType="withEffect">
                                      <p:stCondLst>
                                        <p:cond delay="0"/>
                                      </p:stCondLst>
                                      <p:childTnLst>
                                        <p:animMotion origin="layout" path="M -4.16667E-6 1.48148E-6 L -0.19427 -0.35671 " pathEditMode="relative" rAng="0" ptsTypes="AA">
                                          <p:cBhvr>
                                            <p:cTn id="29" dur="2000" fill="hold"/>
                                            <p:tgtEl>
                                              <p:spTgt spid="11"/>
                                            </p:tgtEl>
                                            <p:attrNameLst>
                                              <p:attrName>ppt_x</p:attrName>
                                              <p:attrName>ppt_y</p:attrName>
                                            </p:attrNameLst>
                                          </p:cBhvr>
                                          <p:rCtr x="-9722" y="-17847"/>
                                        </p:animMotion>
                                      </p:childTnLst>
                                    </p:cTn>
                                  </p:par>
                                  <p:par>
                                    <p:cTn id="30" presetID="1" presetClass="mediacall" presetSubtype="0" fill="hold" nodeType="withEffect">
                                      <p:stCondLst>
                                        <p:cond delay="0"/>
                                      </p:stCondLst>
                                      <p:childTnLst>
                                        <p:cmd type="call" cmd="playFrom(0.0)">
                                          <p:cBhvr>
                                            <p:cTn id="31" dur="8085" fill="hold"/>
                                            <p:tgtEl>
                                              <p:spTgt spid="4"/>
                                            </p:tgtEl>
                                          </p:cBhvr>
                                        </p:cmd>
                                      </p:childTnLst>
                                    </p:cTn>
                                  </p:par>
                                  <p:par>
                                    <p:cTn id="32" presetID="1" presetClass="mediacall" presetSubtype="0" fill="hold" nodeType="withEffect">
                                      <p:stCondLst>
                                        <p:cond delay="1000"/>
                                      </p:stCondLst>
                                      <p:childTnLst>
                                        <p:cmd type="call" cmd="playFrom(0.0)">
                                          <p:cBhvr>
                                            <p:cTn id="33" dur="3557" fill="hold"/>
                                            <p:tgtEl>
                                              <p:spTgt spid="18"/>
                                            </p:tgtEl>
                                          </p:cBhvr>
                                        </p:cmd>
                                      </p:childTnLst>
                                    </p:cTn>
                                  </p:par>
                                </p:childTnLst>
                              </p:cTn>
                            </p:par>
                          </p:childTnLst>
                        </p:cTn>
                      </p:par>
                    </p:childTnLst>
                  </p:cTn>
                  <p:nextCondLst>
                    <p:cond evt="onClick" delay="0">
                      <p:tgtEl>
                        <p:spTgt spid="11"/>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64" presetClass="path" presetSubtype="0" accel="50000" autoRev="1" fill="hold" nodeType="clickEffect" p14:presetBounceEnd="50000">
                                      <p:stCondLst>
                                        <p:cond delay="100"/>
                                      </p:stCondLst>
                                      <p:childTnLst>
                                        <p:animMotion origin="layout" path="M 4.72222E-6 -3.33333E-6 L 0.00295 -0.37708 " pathEditMode="relative" rAng="0" ptsTypes="AA" p14:bounceEnd="50000">
                                          <p:cBhvr>
                                            <p:cTn id="38" dur="2000" fill="hold"/>
                                            <p:tgtEl>
                                              <p:spTgt spid="12"/>
                                            </p:tgtEl>
                                            <p:attrNameLst>
                                              <p:attrName>ppt_x</p:attrName>
                                              <p:attrName>ppt_y</p:attrName>
                                            </p:attrNameLst>
                                          </p:cBhvr>
                                          <p:rCtr x="139" y="-18866"/>
                                        </p:animMotion>
                                      </p:childTnLst>
                                    </p:cTn>
                                  </p:par>
                                  <p:par>
                                    <p:cTn id="39" presetID="1" presetClass="mediacall" presetSubtype="0" fill="hold" nodeType="withEffect">
                                      <p:stCondLst>
                                        <p:cond delay="0"/>
                                      </p:stCondLst>
                                      <p:childTnLst>
                                        <p:cmd type="call" cmd="playFrom(0.0)">
                                          <p:cBhvr>
                                            <p:cTn id="40" dur="5093" fill="hold"/>
                                            <p:tgtEl>
                                              <p:spTgt spid="17"/>
                                            </p:tgtEl>
                                          </p:cBhvr>
                                        </p:cmd>
                                      </p:childTnLst>
                                    </p:cTn>
                                  </p:par>
                                  <p:par>
                                    <p:cTn id="41" presetID="1" presetClass="mediacall" presetSubtype="0" fill="hold" nodeType="withEffect">
                                      <p:stCondLst>
                                        <p:cond delay="500"/>
                                      </p:stCondLst>
                                      <p:childTnLst>
                                        <p:cmd type="call" cmd="playFrom(0.0)">
                                          <p:cBhvr>
                                            <p:cTn id="42" dur="3461" fill="hold"/>
                                            <p:tgtEl>
                                              <p:spTgt spid="6"/>
                                            </p:tgtEl>
                                          </p:cBhvr>
                                        </p:cmd>
                                      </p:childTnLst>
                                    </p:cTn>
                                  </p:par>
                                </p:childTnLst>
                              </p:cTn>
                            </p:par>
                          </p:childTnLst>
                        </p:cTn>
                      </p:par>
                    </p:childTnLst>
                  </p:cTn>
                  <p:nextCondLst>
                    <p:cond evt="onClick" delay="0">
                      <p:tgtEl>
                        <p:spTgt spid="12"/>
                      </p:tgtEl>
                    </p:cond>
                  </p:nextCondLst>
                </p:seq>
                <p:audio>
                  <p:cMediaNode vol="100000" showWhenStopped="0">
                    <p:cTn id="43" fill="hold" display="0">
                      <p:stCondLst>
                        <p:cond delay="indefinite"/>
                      </p:stCondLst>
                      <p:endCondLst>
                        <p:cond evt="onStopAudio" delay="0">
                          <p:tgtEl>
                            <p:sldTgt/>
                          </p:tgtEl>
                        </p:cond>
                      </p:endCondLst>
                    </p:cTn>
                    <p:tgtEl>
                      <p:spTgt spid="3"/>
                    </p:tgtEl>
                  </p:cMediaNode>
                </p:audio>
                <p:audio>
                  <p:cMediaNode vol="100000" showWhenStopped="0">
                    <p:cTn id="44" fill="hold" display="0">
                      <p:stCondLst>
                        <p:cond delay="indefinite"/>
                      </p:stCondLst>
                      <p:endCondLst>
                        <p:cond evt="onStopAudio" delay="0">
                          <p:tgtEl>
                            <p:sldTgt/>
                          </p:tgtEl>
                        </p:cond>
                      </p:endCondLst>
                    </p:cTn>
                    <p:tgtEl>
                      <p:spTgt spid="6"/>
                    </p:tgtEl>
                  </p:cMediaNode>
                </p:audio>
                <p:audio>
                  <p:cMediaNode vol="100000" showWhenStopped="0">
                    <p:cTn id="45" fill="hold" display="0">
                      <p:stCondLst>
                        <p:cond delay="indefinite"/>
                      </p:stCondLst>
                      <p:endCondLst>
                        <p:cond evt="onStopAudio" delay="0">
                          <p:tgtEl>
                            <p:sldTgt/>
                          </p:tgtEl>
                        </p:cond>
                      </p:endCondLst>
                    </p:cTn>
                    <p:tgtEl>
                      <p:spTgt spid="9"/>
                    </p:tgtEl>
                  </p:cMediaNode>
                </p:audio>
                <p:audio>
                  <p:cMediaNode vol="37805" showWhenStopped="0">
                    <p:cTn id="46" fill="hold" display="0">
                      <p:stCondLst>
                        <p:cond delay="indefinite"/>
                      </p:stCondLst>
                      <p:endCondLst>
                        <p:cond evt="onStopAudio" delay="0">
                          <p:tgtEl>
                            <p:sldTgt/>
                          </p:tgtEl>
                        </p:cond>
                      </p:endCondLst>
                    </p:cTn>
                    <p:tgtEl>
                      <p:spTgt spid="4"/>
                    </p:tgtEl>
                  </p:cMediaNode>
                </p:audio>
                <p:audio>
                  <p:cMediaNode vol="29268" showWhenStopped="0">
                    <p:cTn id="47" fill="hold" display="0">
                      <p:stCondLst>
                        <p:cond delay="indefinite"/>
                      </p:stCondLst>
                      <p:endCondLst>
                        <p:cond evt="onStopAudio" delay="0">
                          <p:tgtEl>
                            <p:sldTgt/>
                          </p:tgtEl>
                        </p:cond>
                      </p:endCondLst>
                    </p:cTn>
                    <p:tgtEl>
                      <p:spTgt spid="5"/>
                    </p:tgtEl>
                  </p:cMediaNode>
                </p:audio>
                <p:seq concurrent="1" nextAc="seek">
                  <p:cTn id="48" restart="whenNotActive" fill="hold" evtFilter="cancelBubble" nodeType="interactiveSeq">
                    <p:stCondLst>
                      <p:cond evt="onClick" delay="0">
                        <p:tgtEl>
                          <p:spTgt spid="13"/>
                        </p:tgtEl>
                      </p:cond>
                    </p:stCondLst>
                    <p:endSync evt="end" delay="0">
                      <p:rtn val="all"/>
                    </p:endSync>
                    <p:childTnLst>
                      <p:par>
                        <p:cTn id="49" fill="hold">
                          <p:stCondLst>
                            <p:cond delay="0"/>
                          </p:stCondLst>
                          <p:childTnLst>
                            <p:par>
                              <p:cTn id="50" fill="hold">
                                <p:stCondLst>
                                  <p:cond delay="0"/>
                                </p:stCondLst>
                                <p:childTnLst>
                                  <p:par>
                                    <p:cTn id="51" presetID="64" presetClass="path" presetSubtype="0" accel="50000" autoRev="1" fill="hold" nodeType="clickEffect" p14:presetBounceEnd="50000">
                                      <p:stCondLst>
                                        <p:cond delay="0"/>
                                      </p:stCondLst>
                                      <p:childTnLst>
                                        <p:animMotion origin="layout" path="M 2.77556E-17 -1.11111E-6 L 0.17083 -0.325 " pathEditMode="relative" rAng="0" ptsTypes="AA" p14:bounceEnd="50000">
                                          <p:cBhvr>
                                            <p:cTn id="52" dur="2000" fill="hold"/>
                                            <p:tgtEl>
                                              <p:spTgt spid="13"/>
                                            </p:tgtEl>
                                            <p:attrNameLst>
                                              <p:attrName>ppt_x</p:attrName>
                                              <p:attrName>ppt_y</p:attrName>
                                            </p:attrNameLst>
                                          </p:cBhvr>
                                          <p:rCtr x="8542" y="-16250"/>
                                        </p:animMotion>
                                      </p:childTnLst>
                                    </p:cTn>
                                  </p:par>
                                  <p:par>
                                    <p:cTn id="53" presetID="1" presetClass="mediacall" presetSubtype="0" fill="hold" nodeType="withEffect">
                                      <p:stCondLst>
                                        <p:cond delay="0"/>
                                      </p:stCondLst>
                                      <p:childTnLst>
                                        <p:cmd type="call" cmd="playFrom(0.0)">
                                          <p:cBhvr>
                                            <p:cTn id="54" dur="8150" fill="hold"/>
                                            <p:tgtEl>
                                              <p:spTgt spid="5"/>
                                            </p:tgtEl>
                                          </p:cBhvr>
                                        </p:cmd>
                                      </p:childTnLst>
                                    </p:cTn>
                                  </p:par>
                                  <p:par>
                                    <p:cTn id="55" presetID="1" presetClass="mediacall" presetSubtype="0" fill="hold" nodeType="withEffect">
                                      <p:stCondLst>
                                        <p:cond delay="700"/>
                                      </p:stCondLst>
                                      <p:childTnLst>
                                        <p:cmd type="call" cmd="playFrom(0.0)">
                                          <p:cBhvr>
                                            <p:cTn id="56" dur="2740" fill="hold"/>
                                            <p:tgtEl>
                                              <p:spTgt spid="3"/>
                                            </p:tgtEl>
                                          </p:cBhvr>
                                        </p:cmd>
                                      </p:childTnLst>
                                    </p:cTn>
                                  </p:par>
                                </p:childTnLst>
                              </p:cTn>
                            </p:par>
                          </p:childTnLst>
                        </p:cTn>
                      </p:par>
                    </p:childTnLst>
                  </p:cTn>
                  <p:nextCondLst>
                    <p:cond evt="onClick" delay="0">
                      <p:tgtEl>
                        <p:spTgt spid="13"/>
                      </p:tgtEl>
                    </p:cond>
                  </p:nextCondLst>
                </p:seq>
                <p:audio>
                  <p:cMediaNode vol="80000" showWhenStopped="0">
                    <p:cTn id="57" fill="hold" display="0">
                      <p:stCondLst>
                        <p:cond delay="indefinite"/>
                      </p:stCondLst>
                      <p:endCondLst>
                        <p:cond evt="onStopAudio" delay="0">
                          <p:tgtEl>
                            <p:sldTgt/>
                          </p:tgtEl>
                        </p:cond>
                      </p:endCondLst>
                    </p:cTn>
                    <p:tgtEl>
                      <p:spTgt spid="17"/>
                    </p:tgtEl>
                  </p:cMediaNode>
                </p:audio>
                <p:audio>
                  <p:cMediaNode vol="100000" showWhenStopped="0">
                    <p:cTn id="58" fill="hold" display="0">
                      <p:stCondLst>
                        <p:cond delay="indefinite"/>
                      </p:stCondLst>
                      <p:endCondLst>
                        <p:cond evt="onStopAudio" delay="0">
                          <p:tgtEl>
                            <p:sldTgt/>
                          </p:tgtEl>
                        </p:cond>
                      </p:endCondLst>
                    </p:cTn>
                    <p:tgtEl>
                      <p:spTgt spid="18"/>
                    </p:tgtEl>
                  </p:cMediaNode>
                </p:audio>
                <p:audio>
                  <p:cMediaNode vol="100000" showWhenStopped="0">
                    <p:cTn id="59" fill="hold" display="0">
                      <p:stCondLst>
                        <p:cond delay="indefinite"/>
                      </p:stCondLst>
                      <p:endCondLst>
                        <p:cond evt="onStopAudio" delay="0">
                          <p:tgtEl>
                            <p:sldTgt/>
                          </p:tgtEl>
                        </p:cond>
                      </p:endCondLst>
                    </p:cTn>
                    <p:tgtEl>
                      <p:spTgt spid="19"/>
                    </p:tgtEl>
                  </p:cMediaNode>
                </p:audio>
              </p:childTnLst>
            </p:cTn>
          </p:par>
        </p:tnLst>
        <p:bldLst>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7596" fill="hold"/>
                                            <p:tgtEl>
                                              <p:spTgt spid="19"/>
                                            </p:tgtEl>
                                          </p:cBhvr>
                                        </p:cmd>
                                      </p:childTnLst>
                                    </p:cTn>
                                  </p:par>
                                  <p:par>
                                    <p:cTn id="7" presetID="31" presetClass="entr" presetSubtype="0" fill="hold" grpId="0" nodeType="withEffect">
                                      <p:stCondLst>
                                        <p:cond delay="1000"/>
                                      </p:stCondLst>
                                      <p:childTnLst>
                                        <p:set>
                                          <p:cBhvr>
                                            <p:cTn id="8" dur="1" fill="hold">
                                              <p:stCondLst>
                                                <p:cond delay="0"/>
                                              </p:stCondLst>
                                            </p:cTn>
                                            <p:tgtEl>
                                              <p:spTgt spid="7"/>
                                            </p:tgtEl>
                                            <p:attrNameLst>
                                              <p:attrName>style.visibility</p:attrName>
                                            </p:attrNameLst>
                                          </p:cBhvr>
                                          <p:to>
                                            <p:strVal val="visible"/>
                                          </p:to>
                                        </p:set>
                                        <p:anim calcmode="lin" valueType="num">
                                          <p:cBhvr>
                                            <p:cTn id="9" dur="1000" fill="hold"/>
                                            <p:tgtEl>
                                              <p:spTgt spid="7"/>
                                            </p:tgtEl>
                                            <p:attrNameLst>
                                              <p:attrName>ppt_w</p:attrName>
                                            </p:attrNameLst>
                                          </p:cBhvr>
                                          <p:tavLst>
                                            <p:tav tm="0">
                                              <p:val>
                                                <p:fltVal val="0"/>
                                              </p:val>
                                            </p:tav>
                                            <p:tav tm="100000">
                                              <p:val>
                                                <p:strVal val="#ppt_w"/>
                                              </p:val>
                                            </p:tav>
                                          </p:tavLst>
                                        </p:anim>
                                        <p:anim calcmode="lin" valueType="num">
                                          <p:cBhvr>
                                            <p:cTn id="10" dur="1000" fill="hold"/>
                                            <p:tgtEl>
                                              <p:spTgt spid="7"/>
                                            </p:tgtEl>
                                            <p:attrNameLst>
                                              <p:attrName>ppt_h</p:attrName>
                                            </p:attrNameLst>
                                          </p:cBhvr>
                                          <p:tavLst>
                                            <p:tav tm="0">
                                              <p:val>
                                                <p:fltVal val="0"/>
                                              </p:val>
                                            </p:tav>
                                            <p:tav tm="100000">
                                              <p:val>
                                                <p:strVal val="#ppt_h"/>
                                              </p:val>
                                            </p:tav>
                                          </p:tavLst>
                                        </p:anim>
                                        <p:anim calcmode="lin" valueType="num">
                                          <p:cBhvr>
                                            <p:cTn id="11" dur="1000" fill="hold"/>
                                            <p:tgtEl>
                                              <p:spTgt spid="7"/>
                                            </p:tgtEl>
                                            <p:attrNameLst>
                                              <p:attrName>style.rotation</p:attrName>
                                            </p:attrNameLst>
                                          </p:cBhvr>
                                          <p:tavLst>
                                            <p:tav tm="0">
                                              <p:val>
                                                <p:fltVal val="90"/>
                                              </p:val>
                                            </p:tav>
                                            <p:tav tm="100000">
                                              <p:val>
                                                <p:fltVal val="0"/>
                                              </p:val>
                                            </p:tav>
                                          </p:tavLst>
                                        </p:anim>
                                        <p:animEffect transition="in" filter="fade">
                                          <p:cBhvr>
                                            <p:cTn id="12" dur="1000"/>
                                            <p:tgtEl>
                                              <p:spTgt spid="7"/>
                                            </p:tgtEl>
                                          </p:cBhvr>
                                        </p:animEffect>
                                      </p:childTnLst>
                                    </p:cTn>
                                  </p:par>
                                  <p:par>
                                    <p:cTn id="13" presetID="2" presetClass="entr" presetSubtype="4" fill="hold" nodeType="withEffect">
                                      <p:stCondLst>
                                        <p:cond delay="20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ppt_x"/>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25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350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1"/>
                        </p:tgtEl>
                      </p:cond>
                    </p:stCondLst>
                    <p:endSync evt="end" delay="0">
                      <p:rtn val="all"/>
                    </p:endSync>
                    <p:childTnLst>
                      <p:par>
                        <p:cTn id="26" fill="hold">
                          <p:stCondLst>
                            <p:cond delay="0"/>
                          </p:stCondLst>
                          <p:childTnLst>
                            <p:par>
                              <p:cTn id="27" fill="hold">
                                <p:stCondLst>
                                  <p:cond delay="0"/>
                                </p:stCondLst>
                                <p:childTnLst>
                                  <p:par>
                                    <p:cTn id="28" presetID="64" presetClass="path" presetSubtype="0" accel="50000" decel="50000" fill="hold" nodeType="withEffect">
                                      <p:stCondLst>
                                        <p:cond delay="0"/>
                                      </p:stCondLst>
                                      <p:childTnLst>
                                        <p:animMotion origin="layout" path="M -4.16667E-6 1.48148E-6 L -0.19427 -0.35671 " pathEditMode="relative" rAng="0" ptsTypes="AA">
                                          <p:cBhvr>
                                            <p:cTn id="29" dur="2000" fill="hold"/>
                                            <p:tgtEl>
                                              <p:spTgt spid="11"/>
                                            </p:tgtEl>
                                            <p:attrNameLst>
                                              <p:attrName>ppt_x</p:attrName>
                                              <p:attrName>ppt_y</p:attrName>
                                            </p:attrNameLst>
                                          </p:cBhvr>
                                          <p:rCtr x="-9722" y="-17847"/>
                                        </p:animMotion>
                                      </p:childTnLst>
                                    </p:cTn>
                                  </p:par>
                                  <p:par>
                                    <p:cTn id="30" presetID="1" presetClass="mediacall" presetSubtype="0" fill="hold" nodeType="withEffect">
                                      <p:stCondLst>
                                        <p:cond delay="0"/>
                                      </p:stCondLst>
                                      <p:childTnLst>
                                        <p:cmd type="call" cmd="playFrom(0.0)">
                                          <p:cBhvr>
                                            <p:cTn id="31" dur="8085" fill="hold"/>
                                            <p:tgtEl>
                                              <p:spTgt spid="4"/>
                                            </p:tgtEl>
                                          </p:cBhvr>
                                        </p:cmd>
                                      </p:childTnLst>
                                    </p:cTn>
                                  </p:par>
                                  <p:par>
                                    <p:cTn id="32" presetID="1" presetClass="mediacall" presetSubtype="0" fill="hold" nodeType="withEffect">
                                      <p:stCondLst>
                                        <p:cond delay="1000"/>
                                      </p:stCondLst>
                                      <p:childTnLst>
                                        <p:cmd type="call" cmd="playFrom(0.0)">
                                          <p:cBhvr>
                                            <p:cTn id="33" dur="3557" fill="hold"/>
                                            <p:tgtEl>
                                              <p:spTgt spid="18"/>
                                            </p:tgtEl>
                                          </p:cBhvr>
                                        </p:cmd>
                                      </p:childTnLst>
                                    </p:cTn>
                                  </p:par>
                                </p:childTnLst>
                              </p:cTn>
                            </p:par>
                          </p:childTnLst>
                        </p:cTn>
                      </p:par>
                    </p:childTnLst>
                  </p:cTn>
                  <p:nextCondLst>
                    <p:cond evt="onClick" delay="0">
                      <p:tgtEl>
                        <p:spTgt spid="11"/>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64" presetClass="path" presetSubtype="0" accel="50000" autoRev="1" fill="hold" nodeType="clickEffect">
                                      <p:stCondLst>
                                        <p:cond delay="100"/>
                                      </p:stCondLst>
                                      <p:childTnLst>
                                        <p:animMotion origin="layout" path="M 4.72222E-6 -3.33333E-6 L 0.00295 -0.37708 " pathEditMode="relative" rAng="0" ptsTypes="AA">
                                          <p:cBhvr>
                                            <p:cTn id="38" dur="2000" fill="hold"/>
                                            <p:tgtEl>
                                              <p:spTgt spid="12"/>
                                            </p:tgtEl>
                                            <p:attrNameLst>
                                              <p:attrName>ppt_x</p:attrName>
                                              <p:attrName>ppt_y</p:attrName>
                                            </p:attrNameLst>
                                          </p:cBhvr>
                                          <p:rCtr x="139" y="-18866"/>
                                        </p:animMotion>
                                      </p:childTnLst>
                                    </p:cTn>
                                  </p:par>
                                  <p:par>
                                    <p:cTn id="39" presetID="1" presetClass="mediacall" presetSubtype="0" fill="hold" nodeType="withEffect">
                                      <p:stCondLst>
                                        <p:cond delay="0"/>
                                      </p:stCondLst>
                                      <p:childTnLst>
                                        <p:cmd type="call" cmd="playFrom(0.0)">
                                          <p:cBhvr>
                                            <p:cTn id="40" dur="5093" fill="hold"/>
                                            <p:tgtEl>
                                              <p:spTgt spid="17"/>
                                            </p:tgtEl>
                                          </p:cBhvr>
                                        </p:cmd>
                                      </p:childTnLst>
                                    </p:cTn>
                                  </p:par>
                                  <p:par>
                                    <p:cTn id="41" presetID="1" presetClass="mediacall" presetSubtype="0" fill="hold" nodeType="withEffect">
                                      <p:stCondLst>
                                        <p:cond delay="500"/>
                                      </p:stCondLst>
                                      <p:childTnLst>
                                        <p:cmd type="call" cmd="playFrom(0.0)">
                                          <p:cBhvr>
                                            <p:cTn id="42" dur="3461" fill="hold"/>
                                            <p:tgtEl>
                                              <p:spTgt spid="6"/>
                                            </p:tgtEl>
                                          </p:cBhvr>
                                        </p:cmd>
                                      </p:childTnLst>
                                    </p:cTn>
                                  </p:par>
                                </p:childTnLst>
                              </p:cTn>
                            </p:par>
                          </p:childTnLst>
                        </p:cTn>
                      </p:par>
                    </p:childTnLst>
                  </p:cTn>
                  <p:nextCondLst>
                    <p:cond evt="onClick" delay="0">
                      <p:tgtEl>
                        <p:spTgt spid="12"/>
                      </p:tgtEl>
                    </p:cond>
                  </p:nextCondLst>
                </p:seq>
                <p:audio>
                  <p:cMediaNode vol="100000" showWhenStopped="0">
                    <p:cTn id="43" fill="hold" display="0">
                      <p:stCondLst>
                        <p:cond delay="indefinite"/>
                      </p:stCondLst>
                      <p:endCondLst>
                        <p:cond evt="onStopAudio" delay="0">
                          <p:tgtEl>
                            <p:sldTgt/>
                          </p:tgtEl>
                        </p:cond>
                      </p:endCondLst>
                    </p:cTn>
                    <p:tgtEl>
                      <p:spTgt spid="3"/>
                    </p:tgtEl>
                  </p:cMediaNode>
                </p:audio>
                <p:audio>
                  <p:cMediaNode vol="100000" showWhenStopped="0">
                    <p:cTn id="44" fill="hold" display="0">
                      <p:stCondLst>
                        <p:cond delay="indefinite"/>
                      </p:stCondLst>
                      <p:endCondLst>
                        <p:cond evt="onStopAudio" delay="0">
                          <p:tgtEl>
                            <p:sldTgt/>
                          </p:tgtEl>
                        </p:cond>
                      </p:endCondLst>
                    </p:cTn>
                    <p:tgtEl>
                      <p:spTgt spid="6"/>
                    </p:tgtEl>
                  </p:cMediaNode>
                </p:audio>
                <p:audio>
                  <p:cMediaNode vol="100000" showWhenStopped="0">
                    <p:cTn id="45" fill="hold" display="0">
                      <p:stCondLst>
                        <p:cond delay="indefinite"/>
                      </p:stCondLst>
                      <p:endCondLst>
                        <p:cond evt="onStopAudio" delay="0">
                          <p:tgtEl>
                            <p:sldTgt/>
                          </p:tgtEl>
                        </p:cond>
                      </p:endCondLst>
                    </p:cTn>
                    <p:tgtEl>
                      <p:spTgt spid="9"/>
                    </p:tgtEl>
                  </p:cMediaNode>
                </p:audio>
                <p:audio>
                  <p:cMediaNode vol="37805" showWhenStopped="0">
                    <p:cTn id="46" fill="hold" display="0">
                      <p:stCondLst>
                        <p:cond delay="indefinite"/>
                      </p:stCondLst>
                      <p:endCondLst>
                        <p:cond evt="onStopAudio" delay="0">
                          <p:tgtEl>
                            <p:sldTgt/>
                          </p:tgtEl>
                        </p:cond>
                      </p:endCondLst>
                    </p:cTn>
                    <p:tgtEl>
                      <p:spTgt spid="4"/>
                    </p:tgtEl>
                  </p:cMediaNode>
                </p:audio>
                <p:audio>
                  <p:cMediaNode vol="29268" showWhenStopped="0">
                    <p:cTn id="47" fill="hold" display="0">
                      <p:stCondLst>
                        <p:cond delay="indefinite"/>
                      </p:stCondLst>
                      <p:endCondLst>
                        <p:cond evt="onStopAudio" delay="0">
                          <p:tgtEl>
                            <p:sldTgt/>
                          </p:tgtEl>
                        </p:cond>
                      </p:endCondLst>
                    </p:cTn>
                    <p:tgtEl>
                      <p:spTgt spid="5"/>
                    </p:tgtEl>
                  </p:cMediaNode>
                </p:audio>
                <p:seq concurrent="1" nextAc="seek">
                  <p:cTn id="48" restart="whenNotActive" fill="hold" evtFilter="cancelBubble" nodeType="interactiveSeq">
                    <p:stCondLst>
                      <p:cond evt="onClick" delay="0">
                        <p:tgtEl>
                          <p:spTgt spid="13"/>
                        </p:tgtEl>
                      </p:cond>
                    </p:stCondLst>
                    <p:endSync evt="end" delay="0">
                      <p:rtn val="all"/>
                    </p:endSync>
                    <p:childTnLst>
                      <p:par>
                        <p:cTn id="49" fill="hold">
                          <p:stCondLst>
                            <p:cond delay="0"/>
                          </p:stCondLst>
                          <p:childTnLst>
                            <p:par>
                              <p:cTn id="50" fill="hold">
                                <p:stCondLst>
                                  <p:cond delay="0"/>
                                </p:stCondLst>
                                <p:childTnLst>
                                  <p:par>
                                    <p:cTn id="51" presetID="64" presetClass="path" presetSubtype="0" accel="50000" autoRev="1" fill="hold" nodeType="clickEffect">
                                      <p:stCondLst>
                                        <p:cond delay="0"/>
                                      </p:stCondLst>
                                      <p:childTnLst>
                                        <p:animMotion origin="layout" path="M 2.77556E-17 -1.11111E-6 L 0.17083 -0.325 " pathEditMode="relative" rAng="0" ptsTypes="AA">
                                          <p:cBhvr>
                                            <p:cTn id="52" dur="2000" fill="hold"/>
                                            <p:tgtEl>
                                              <p:spTgt spid="13"/>
                                            </p:tgtEl>
                                            <p:attrNameLst>
                                              <p:attrName>ppt_x</p:attrName>
                                              <p:attrName>ppt_y</p:attrName>
                                            </p:attrNameLst>
                                          </p:cBhvr>
                                          <p:rCtr x="8542" y="-16250"/>
                                        </p:animMotion>
                                      </p:childTnLst>
                                    </p:cTn>
                                  </p:par>
                                  <p:par>
                                    <p:cTn id="53" presetID="1" presetClass="mediacall" presetSubtype="0" fill="hold" nodeType="withEffect">
                                      <p:stCondLst>
                                        <p:cond delay="0"/>
                                      </p:stCondLst>
                                      <p:childTnLst>
                                        <p:cmd type="call" cmd="playFrom(0.0)">
                                          <p:cBhvr>
                                            <p:cTn id="54" dur="8150" fill="hold"/>
                                            <p:tgtEl>
                                              <p:spTgt spid="5"/>
                                            </p:tgtEl>
                                          </p:cBhvr>
                                        </p:cmd>
                                      </p:childTnLst>
                                    </p:cTn>
                                  </p:par>
                                  <p:par>
                                    <p:cTn id="55" presetID="1" presetClass="mediacall" presetSubtype="0" fill="hold" nodeType="withEffect">
                                      <p:stCondLst>
                                        <p:cond delay="700"/>
                                      </p:stCondLst>
                                      <p:childTnLst>
                                        <p:cmd type="call" cmd="playFrom(0.0)">
                                          <p:cBhvr>
                                            <p:cTn id="56" dur="2740" fill="hold"/>
                                            <p:tgtEl>
                                              <p:spTgt spid="3"/>
                                            </p:tgtEl>
                                          </p:cBhvr>
                                        </p:cmd>
                                      </p:childTnLst>
                                    </p:cTn>
                                  </p:par>
                                </p:childTnLst>
                              </p:cTn>
                            </p:par>
                          </p:childTnLst>
                        </p:cTn>
                      </p:par>
                    </p:childTnLst>
                  </p:cTn>
                  <p:nextCondLst>
                    <p:cond evt="onClick" delay="0">
                      <p:tgtEl>
                        <p:spTgt spid="13"/>
                      </p:tgtEl>
                    </p:cond>
                  </p:nextCondLst>
                </p:seq>
                <p:audio>
                  <p:cMediaNode vol="80000" showWhenStopped="0">
                    <p:cTn id="57" fill="hold" display="0">
                      <p:stCondLst>
                        <p:cond delay="indefinite"/>
                      </p:stCondLst>
                      <p:endCondLst>
                        <p:cond evt="onStopAudio" delay="0">
                          <p:tgtEl>
                            <p:sldTgt/>
                          </p:tgtEl>
                        </p:cond>
                      </p:endCondLst>
                    </p:cTn>
                    <p:tgtEl>
                      <p:spTgt spid="17"/>
                    </p:tgtEl>
                  </p:cMediaNode>
                </p:audio>
                <p:audio>
                  <p:cMediaNode vol="100000" showWhenStopped="0">
                    <p:cTn id="58" fill="hold" display="0">
                      <p:stCondLst>
                        <p:cond delay="indefinite"/>
                      </p:stCondLst>
                      <p:endCondLst>
                        <p:cond evt="onStopAudio" delay="0">
                          <p:tgtEl>
                            <p:sldTgt/>
                          </p:tgtEl>
                        </p:cond>
                      </p:endCondLst>
                    </p:cTn>
                    <p:tgtEl>
                      <p:spTgt spid="18"/>
                    </p:tgtEl>
                  </p:cMediaNode>
                </p:audio>
                <p:audio>
                  <p:cMediaNode vol="100000" showWhenStopped="0">
                    <p:cTn id="59" fill="hold" display="0">
                      <p:stCondLst>
                        <p:cond delay="indefinite"/>
                      </p:stCondLst>
                      <p:endCondLst>
                        <p:cond evt="onStopAudio" delay="0">
                          <p:tgtEl>
                            <p:sldTgt/>
                          </p:tgtEl>
                        </p:cond>
                      </p:endCondLst>
                    </p:cTn>
                    <p:tgtEl>
                      <p:spTgt spid="19"/>
                    </p:tgtEl>
                  </p:cMediaNode>
                </p:audio>
              </p:childTnLst>
            </p:cTn>
          </p:par>
        </p:tnLst>
        <p:bldLst>
          <p:bldP spid="7"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17">
            <a:extLst>
              <a:ext uri="{28A0092B-C50C-407E-A947-70E740481C1C}">
                <a14:useLocalDpi xmlns:a14="http://schemas.microsoft.com/office/drawing/2010/main" val="0"/>
              </a:ext>
            </a:extLst>
          </a:blip>
          <a:srcRect l="5556" r="5556"/>
          <a:stretch/>
        </p:blipFill>
        <p:spPr>
          <a:xfrm>
            <a:off x="9312" y="-53047"/>
            <a:ext cx="9144000" cy="2415247"/>
          </a:xfrm>
          <a:prstGeom prst="rect">
            <a:avLst/>
          </a:prstGeom>
        </p:spPr>
      </p:pic>
      <p:sp>
        <p:nvSpPr>
          <p:cNvPr id="11" name="câu hỏi"/>
          <p:cNvSpPr txBox="1"/>
          <p:nvPr/>
        </p:nvSpPr>
        <p:spPr>
          <a:xfrm>
            <a:off x="185056" y="5638713"/>
            <a:ext cx="8839200" cy="523220"/>
          </a:xfrm>
          <a:prstGeom prst="rect">
            <a:avLst/>
          </a:prstGeom>
          <a:solidFill>
            <a:srgbClr val="FFFF00"/>
          </a:solidFill>
        </p:spPr>
        <p:txBody>
          <a:bodyPr wrap="square" rtlCol="0">
            <a:spAutoFit/>
          </a:bodyPr>
          <a:lstStyle/>
          <a:p>
            <a:r>
              <a:rPr lang="en-US" sz="2800" b="1">
                <a:solidFill>
                  <a:srgbClr val="FF0000"/>
                </a:solidFill>
                <a:latin typeface="Times New Roman" pitchFamily="18" charset="0"/>
                <a:cs typeface="Times New Roman" pitchFamily="18" charset="0"/>
              </a:rPr>
              <a:t>Bé hãy chọn phương </a:t>
            </a:r>
            <a:r>
              <a:rPr lang="en-US" sz="2800" b="1" err="1">
                <a:solidFill>
                  <a:srgbClr val="FF0000"/>
                </a:solidFill>
                <a:latin typeface="Times New Roman" pitchFamily="18" charset="0"/>
                <a:cs typeface="Times New Roman" pitchFamily="18" charset="0"/>
              </a:rPr>
              <a:t>tiện</a:t>
            </a:r>
            <a:r>
              <a:rPr lang="en-US" sz="2800" b="1">
                <a:solidFill>
                  <a:srgbClr val="FF0000"/>
                </a:solidFill>
                <a:latin typeface="Times New Roman" pitchFamily="18" charset="0"/>
                <a:cs typeface="Times New Roman" pitchFamily="18" charset="0"/>
              </a:rPr>
              <a:t> </a:t>
            </a:r>
            <a:r>
              <a:rPr lang="en-US" sz="2800" b="1" err="1">
                <a:solidFill>
                  <a:srgbClr val="FF0000"/>
                </a:solidFill>
                <a:latin typeface="Times New Roman" pitchFamily="18" charset="0"/>
                <a:cs typeface="Times New Roman" pitchFamily="18" charset="0"/>
              </a:rPr>
              <a:t>giao</a:t>
            </a:r>
            <a:r>
              <a:rPr lang="en-US" sz="2800" b="1">
                <a:solidFill>
                  <a:srgbClr val="FF0000"/>
                </a:solidFill>
                <a:latin typeface="Times New Roman" pitchFamily="18" charset="0"/>
                <a:cs typeface="Times New Roman" pitchFamily="18" charset="0"/>
              </a:rPr>
              <a:t> </a:t>
            </a:r>
            <a:r>
              <a:rPr lang="en-US" sz="2800" b="1" err="1">
                <a:solidFill>
                  <a:srgbClr val="FF0000"/>
                </a:solidFill>
                <a:latin typeface="Times New Roman" pitchFamily="18" charset="0"/>
                <a:cs typeface="Times New Roman" pitchFamily="18" charset="0"/>
              </a:rPr>
              <a:t>thông</a:t>
            </a:r>
            <a:r>
              <a:rPr lang="en-US" sz="2800" b="1">
                <a:solidFill>
                  <a:srgbClr val="FF0000"/>
                </a:solidFill>
                <a:latin typeface="Times New Roman" pitchFamily="18" charset="0"/>
                <a:cs typeface="Times New Roman" pitchFamily="18" charset="0"/>
              </a:rPr>
              <a:t> </a:t>
            </a:r>
            <a:r>
              <a:rPr lang="en-US" sz="2800" b="1" err="1">
                <a:solidFill>
                  <a:srgbClr val="FF0000"/>
                </a:solidFill>
                <a:latin typeface="Times New Roman" pitchFamily="18" charset="0"/>
                <a:cs typeface="Times New Roman" pitchFamily="18" charset="0"/>
              </a:rPr>
              <a:t>đường</a:t>
            </a:r>
            <a:r>
              <a:rPr lang="en-US" sz="2800" b="1">
                <a:solidFill>
                  <a:srgbClr val="FF0000"/>
                </a:solidFill>
                <a:latin typeface="Times New Roman" pitchFamily="18" charset="0"/>
                <a:cs typeface="Times New Roman" pitchFamily="18" charset="0"/>
              </a:rPr>
              <a:t> </a:t>
            </a:r>
            <a:r>
              <a:rPr lang="en-US" sz="2800" b="1" err="1">
                <a:solidFill>
                  <a:srgbClr val="FF0000"/>
                </a:solidFill>
                <a:latin typeface="Times New Roman" pitchFamily="18" charset="0"/>
                <a:cs typeface="Times New Roman" pitchFamily="18" charset="0"/>
              </a:rPr>
              <a:t>hàng</a:t>
            </a:r>
            <a:r>
              <a:rPr lang="en-US" sz="2800" b="1">
                <a:solidFill>
                  <a:srgbClr val="FF0000"/>
                </a:solidFill>
                <a:latin typeface="Times New Roman" pitchFamily="18" charset="0"/>
                <a:cs typeface="Times New Roman" pitchFamily="18" charset="0"/>
              </a:rPr>
              <a:t> </a:t>
            </a:r>
            <a:r>
              <a:rPr lang="en-US" sz="2800" b="1" err="1">
                <a:solidFill>
                  <a:srgbClr val="FF0000"/>
                </a:solidFill>
                <a:latin typeface="Times New Roman" pitchFamily="18" charset="0"/>
                <a:cs typeface="Times New Roman" pitchFamily="18" charset="0"/>
              </a:rPr>
              <a:t>không</a:t>
            </a:r>
            <a:r>
              <a:rPr lang="en-US" sz="2800" b="1">
                <a:solidFill>
                  <a:srgbClr val="FF0000"/>
                </a:solidFill>
                <a:latin typeface="Times New Roman" pitchFamily="18" charset="0"/>
                <a:cs typeface="Times New Roman" pitchFamily="18" charset="0"/>
              </a:rPr>
              <a:t>?</a:t>
            </a:r>
          </a:p>
        </p:txBody>
      </p:sp>
      <p:pic>
        <p:nvPicPr>
          <p:cNvPr id="6" name="Picture 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247614" y="3994356"/>
            <a:ext cx="2743200" cy="1552575"/>
          </a:xfrm>
          <a:prstGeom prst="rect">
            <a:avLst/>
          </a:prstGeom>
        </p:spPr>
      </p:pic>
      <p:pic>
        <p:nvPicPr>
          <p:cNvPr id="9" name="Picture 8"/>
          <p:cNvPicPr>
            <a:picLocks noChangeAspect="1"/>
          </p:cNvPicPr>
          <p:nvPr/>
        </p:nvPicPr>
        <p:blipFill rotWithShape="1">
          <a:blip r:embed="rId19">
            <a:extLst>
              <a:ext uri="{28A0092B-C50C-407E-A947-70E740481C1C}">
                <a14:useLocalDpi xmlns:a14="http://schemas.microsoft.com/office/drawing/2010/main" val="0"/>
              </a:ext>
            </a:extLst>
          </a:blip>
          <a:srcRect l="13200" t="4972" r="15257" b="9085"/>
          <a:stretch/>
        </p:blipFill>
        <p:spPr>
          <a:xfrm>
            <a:off x="3532414" y="3006881"/>
            <a:ext cx="2188029" cy="2628431"/>
          </a:xfrm>
          <a:prstGeom prst="rect">
            <a:avLst/>
          </a:prstGeom>
        </p:spPr>
      </p:pic>
      <p:pic>
        <p:nvPicPr>
          <p:cNvPr id="5" name="Picture 4"/>
          <p:cNvPicPr>
            <a:picLocks noChangeAspect="1"/>
          </p:cNvPicPr>
          <p:nvPr/>
        </p:nvPicPr>
        <p:blipFill rotWithShape="1">
          <a:blip r:embed="rId20">
            <a:extLst>
              <a:ext uri="{28A0092B-C50C-407E-A947-70E740481C1C}">
                <a14:useLocalDpi xmlns:a14="http://schemas.microsoft.com/office/drawing/2010/main" val="0"/>
              </a:ext>
            </a:extLst>
          </a:blip>
          <a:srcRect l="8373" t="24959" r="5912" b="16954"/>
          <a:stretch/>
        </p:blipFill>
        <p:spPr>
          <a:xfrm>
            <a:off x="283030" y="3686835"/>
            <a:ext cx="2841171" cy="1925411"/>
          </a:xfrm>
          <a:prstGeom prst="rect">
            <a:avLst/>
          </a:prstGeom>
        </p:spPr>
      </p:pic>
      <p:pic>
        <p:nvPicPr>
          <p:cNvPr id="2" name="H. K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8783199" y="5889362"/>
            <a:ext cx="415230" cy="415230"/>
          </a:xfrm>
          <a:prstGeom prst="rect">
            <a:avLst/>
          </a:prstGeom>
        </p:spPr>
      </p:pic>
      <p:pic>
        <p:nvPicPr>
          <p:cNvPr id="3" name="SAI 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8887005" y="1472238"/>
            <a:ext cx="200993" cy="200993"/>
          </a:xfrm>
          <a:prstGeom prst="rect">
            <a:avLst/>
          </a:prstGeom>
        </p:spPr>
      </p:pic>
      <p:pic>
        <p:nvPicPr>
          <p:cNvPr id="4" name="SAI 2.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1"/>
          <a:stretch>
            <a:fillRect/>
          </a:stretch>
        </p:blipFill>
        <p:spPr>
          <a:xfrm flipH="1">
            <a:off x="4876799" y="3124200"/>
            <a:ext cx="45719" cy="609600"/>
          </a:xfrm>
          <a:prstGeom prst="rect">
            <a:avLst/>
          </a:prstGeom>
        </p:spPr>
      </p:pic>
      <p:pic>
        <p:nvPicPr>
          <p:cNvPr id="7" name="ĐÚNG 1.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1"/>
          <a:stretch>
            <a:fillRect/>
          </a:stretch>
        </p:blipFill>
        <p:spPr>
          <a:xfrm>
            <a:off x="8773885" y="381000"/>
            <a:ext cx="272142" cy="272142"/>
          </a:xfrm>
          <a:prstGeom prst="rect">
            <a:avLst/>
          </a:prstGeom>
        </p:spPr>
      </p:pic>
      <p:pic>
        <p:nvPicPr>
          <p:cNvPr id="8" name="Am-thanh-tra-loi-dung.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1"/>
          <a:stretch>
            <a:fillRect/>
          </a:stretch>
        </p:blipFill>
        <p:spPr>
          <a:xfrm>
            <a:off x="8773885" y="2362200"/>
            <a:ext cx="228600" cy="228600"/>
          </a:xfrm>
          <a:prstGeom prst="rect">
            <a:avLst/>
          </a:prstGeom>
        </p:spPr>
      </p:pic>
      <p:pic>
        <p:nvPicPr>
          <p:cNvPr id="10" name="Am-thanh-tra-loi-sai-www_nhacchuongvui_com.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1"/>
          <a:stretch>
            <a:fillRect/>
          </a:stretch>
        </p:blipFill>
        <p:spPr>
          <a:xfrm>
            <a:off x="8773884" y="3117969"/>
            <a:ext cx="216929" cy="216929"/>
          </a:xfrm>
          <a:prstGeom prst="rect">
            <a:avLst/>
          </a:prstGeom>
        </p:spPr>
      </p:pic>
      <p:pic>
        <p:nvPicPr>
          <p:cNvPr id="19" name="Am-thanh-tra-loi-sai-www_tiengdong_com.mp3">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1"/>
          <a:stretch>
            <a:fillRect/>
          </a:stretch>
        </p:blipFill>
        <p:spPr>
          <a:xfrm>
            <a:off x="8686013" y="3707180"/>
            <a:ext cx="316472" cy="316472"/>
          </a:xfrm>
          <a:prstGeom prst="rect">
            <a:avLst/>
          </a:prstGeom>
        </p:spPr>
      </p:pic>
      <p:sp>
        <p:nvSpPr>
          <p:cNvPr id="20" name="Action Button: Back or Previous 19">
            <a:hlinkClick r:id="" action="ppaction://hlinkshowjump?jump=previousslide" highlightClick="1"/>
          </p:cNvPr>
          <p:cNvSpPr/>
          <p:nvPr/>
        </p:nvSpPr>
        <p:spPr>
          <a:xfrm>
            <a:off x="3603171" y="6234717"/>
            <a:ext cx="609600" cy="553408"/>
          </a:xfrm>
          <a:prstGeom prst="actionButtonBackPrevio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ction Button: Forward or Next 20">
            <a:hlinkClick r:id="" action="ppaction://hlinkshowjump?jump=nextslide" highlightClick="1"/>
          </p:cNvPr>
          <p:cNvSpPr/>
          <p:nvPr/>
        </p:nvSpPr>
        <p:spPr>
          <a:xfrm>
            <a:off x="4626428" y="6195438"/>
            <a:ext cx="604157" cy="586362"/>
          </a:xfrm>
          <a:prstGeom prst="actionButtonForwardNex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576438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1000"/>
                                            <p:tgtEl>
                                              <p:spTgt spid="11"/>
                                            </p:tgtEl>
                                          </p:cBhvr>
                                        </p:animEffect>
                                      </p:childTnLst>
                                    </p:cTn>
                                  </p:par>
                                  <p:par>
                                    <p:cTn id="8" presetID="1" presetClass="mediacall" presetSubtype="0" fill="hold" nodeType="withEffect">
                                      <p:stCondLst>
                                        <p:cond delay="0"/>
                                      </p:stCondLst>
                                      <p:childTnLst>
                                        <p:cmd type="call" cmd="playFrom(0.0)">
                                          <p:cBhvr>
                                            <p:cTn id="9" dur="4279" fill="hold"/>
                                            <p:tgtEl>
                                              <p:spTgt spid="2"/>
                                            </p:tgtEl>
                                          </p:cBhvr>
                                        </p:cmd>
                                      </p:childTnLst>
                                    </p:cTn>
                                  </p:par>
                                  <p:par>
                                    <p:cTn id="10" presetID="16" presetClass="entr" presetSubtype="21" fill="hold" nodeType="withEffect">
                                      <p:stCondLst>
                                        <p:cond delay="200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200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200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9" fill="hold" display="0">
                      <p:stCondLst>
                        <p:cond delay="indefinite"/>
                      </p:stCondLst>
                      <p:endCondLst>
                        <p:cond evt="onStopAudio" delay="0">
                          <p:tgtEl>
                            <p:sldTgt/>
                          </p:tgtEl>
                        </p:cond>
                      </p:endCondLst>
                    </p:cTn>
                    <p:tgtEl>
                      <p:spTgt spid="2"/>
                    </p:tgtEl>
                  </p:cMediaNode>
                </p:audio>
                <p:audio>
                  <p:cMediaNode vol="100000" showWhenStopped="0">
                    <p:cTn id="20" fill="hold" display="0">
                      <p:stCondLst>
                        <p:cond delay="indefinite"/>
                      </p:stCondLst>
                      <p:endCondLst>
                        <p:cond evt="onStopAudio" delay="0">
                          <p:tgtEl>
                            <p:sldTgt/>
                          </p:tgtEl>
                        </p:cond>
                      </p:endCondLst>
                    </p:cTn>
                    <p:tgtEl>
                      <p:spTgt spid="3"/>
                    </p:tgtEl>
                  </p:cMediaNode>
                </p:audio>
                <p:audio>
                  <p:cMediaNode vol="80000">
                    <p:cTn id="21" fill="hold" display="0">
                      <p:stCondLst>
                        <p:cond delay="indefinite"/>
                      </p:stCondLst>
                      <p:endCondLst>
                        <p:cond evt="onStopAudio" delay="0">
                          <p:tgtEl>
                            <p:sldTgt/>
                          </p:tgtEl>
                        </p:cond>
                      </p:endCondLst>
                    </p:cTn>
                    <p:tgtEl>
                      <p:spTgt spid="4"/>
                    </p:tgtEl>
                  </p:cMediaNode>
                </p:audio>
                <p:audio>
                  <p:cMediaNode vol="100000" showWhenStopped="0">
                    <p:cTn id="22" fill="hold" display="0">
                      <p:stCondLst>
                        <p:cond delay="indefinite"/>
                      </p:stCondLst>
                      <p:endCondLst>
                        <p:cond evt="onStopAudio" delay="0">
                          <p:tgtEl>
                            <p:sldTgt/>
                          </p:tgtEl>
                        </p:cond>
                      </p:endCondLst>
                    </p:cTn>
                    <p:tgtEl>
                      <p:spTgt spid="7"/>
                    </p:tgtEl>
                  </p:cMediaNode>
                </p:audio>
                <p:audio>
                  <p:cMediaNode vol="48780" showWhenStopped="0">
                    <p:cTn id="23" fill="hold" display="0">
                      <p:stCondLst>
                        <p:cond delay="indefinite"/>
                      </p:stCondLst>
                      <p:endCondLst>
                        <p:cond evt="onStopAudio" delay="0">
                          <p:tgtEl>
                            <p:sldTgt/>
                          </p:tgtEl>
                        </p:cond>
                      </p:endCondLst>
                    </p:cTn>
                    <p:tgtEl>
                      <p:spTgt spid="8"/>
                    </p:tgtEl>
                  </p:cMediaNode>
                </p:audio>
                <p:audio>
                  <p:cMediaNode vol="40244" showWhenStopped="0">
                    <p:cTn id="24" fill="hold" display="0">
                      <p:stCondLst>
                        <p:cond delay="indefinite"/>
                      </p:stCondLst>
                      <p:endCondLst>
                        <p:cond evt="onStopAudio" delay="0">
                          <p:tgtEl>
                            <p:sldTgt/>
                          </p:tgtEl>
                        </p:cond>
                      </p:endCondLst>
                    </p:cTn>
                    <p:tgtEl>
                      <p:spTgt spid="10"/>
                    </p:tgtEl>
                  </p:cMediaNode>
                </p:audio>
                <p:audio>
                  <p:cMediaNode vol="43902" showWhenStopped="0">
                    <p:cTn id="25" fill="hold" display="0">
                      <p:stCondLst>
                        <p:cond delay="indefinite"/>
                      </p:stCondLst>
                      <p:endCondLst>
                        <p:cond evt="onStopAudio" delay="0">
                          <p:tgtEl>
                            <p:sldTgt/>
                          </p:tgtEl>
                        </p:cond>
                      </p:endCondLst>
                    </p:cTn>
                    <p:tgtEl>
                      <p:spTgt spid="19"/>
                    </p:tgtEl>
                  </p:cMediaNode>
                </p:audio>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64" presetClass="path" presetSubtype="0" accel="50000" autoRev="1" fill="hold" nodeType="withEffect" p14:presetBounceEnd="50000">
                                      <p:stCondLst>
                                        <p:cond delay="0"/>
                                      </p:stCondLst>
                                      <p:childTnLst>
                                        <p:animMotion origin="layout" path="M -3.33333E-6 -1.85185E-6 L -0.175 -0.46227 " pathEditMode="relative" rAng="0" ptsTypes="AA" p14:bounceEnd="50000">
                                          <p:cBhvr>
                                            <p:cTn id="30" dur="2000" fill="hold"/>
                                            <p:tgtEl>
                                              <p:spTgt spid="6"/>
                                            </p:tgtEl>
                                            <p:attrNameLst>
                                              <p:attrName>ppt_x</p:attrName>
                                              <p:attrName>ppt_y</p:attrName>
                                            </p:attrNameLst>
                                          </p:cBhvr>
                                          <p:rCtr x="-8750" y="-23125"/>
                                        </p:animMotion>
                                      </p:childTnLst>
                                    </p:cTn>
                                  </p:par>
                                  <p:par>
                                    <p:cTn id="31" presetID="1" presetClass="mediacall" presetSubtype="0" fill="hold" nodeType="withEffect">
                                      <p:stCondLst>
                                        <p:cond delay="0"/>
                                      </p:stCondLst>
                                      <p:childTnLst>
                                        <p:cmd type="call" cmd="playFrom(0.0)">
                                          <p:cBhvr>
                                            <p:cTn id="32" dur="5120" fill="hold"/>
                                            <p:tgtEl>
                                              <p:spTgt spid="19"/>
                                            </p:tgtEl>
                                          </p:cBhvr>
                                        </p:cmd>
                                      </p:childTnLst>
                                    </p:cTn>
                                  </p:par>
                                  <p:par>
                                    <p:cTn id="33" presetID="1" presetClass="mediacall" presetSubtype="0" fill="hold" nodeType="withEffect">
                                      <p:stCondLst>
                                        <p:cond delay="0"/>
                                      </p:stCondLst>
                                      <p:childTnLst>
                                        <p:cmd type="call" cmd="playFrom(0.0)">
                                          <p:cBhvr>
                                            <p:cTn id="34" dur="4423" fill="hold"/>
                                            <p:tgtEl>
                                              <p:spTgt spid="4"/>
                                            </p:tgtEl>
                                          </p:cBhvr>
                                        </p:cmd>
                                      </p:child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64" presetClass="path" presetSubtype="0" accel="50000" autoRev="1" fill="hold" nodeType="afterEffect" p14:presetBounceEnd="50000">
                                      <p:stCondLst>
                                        <p:cond delay="0"/>
                                      </p:stCondLst>
                                      <p:childTnLst>
                                        <p:animMotion origin="layout" path="M -2.77778E-6 -2.59259E-6 L 0.00243 -0.38565 " pathEditMode="relative" rAng="0" ptsTypes="AA" p14:bounceEnd="50000">
                                          <p:cBhvr>
                                            <p:cTn id="39" dur="2000" fill="hold"/>
                                            <p:tgtEl>
                                              <p:spTgt spid="9"/>
                                            </p:tgtEl>
                                            <p:attrNameLst>
                                              <p:attrName>ppt_x</p:attrName>
                                              <p:attrName>ppt_y</p:attrName>
                                            </p:attrNameLst>
                                          </p:cBhvr>
                                          <p:rCtr x="122" y="-19282"/>
                                        </p:animMotion>
                                      </p:childTnLst>
                                    </p:cTn>
                                  </p:par>
                                  <p:par>
                                    <p:cTn id="40" presetID="1" presetClass="mediacall" presetSubtype="0" fill="hold" nodeType="withEffect">
                                      <p:stCondLst>
                                        <p:cond delay="0"/>
                                      </p:stCondLst>
                                      <p:childTnLst>
                                        <p:cmd type="call" cmd="playFrom(0.0)">
                                          <p:cBhvr>
                                            <p:cTn id="41" dur="8150" fill="hold"/>
                                            <p:tgtEl>
                                              <p:spTgt spid="10"/>
                                            </p:tgtEl>
                                          </p:cBhvr>
                                        </p:cmd>
                                      </p:childTnLst>
                                    </p:cTn>
                                  </p:par>
                                  <p:par>
                                    <p:cTn id="42" presetID="1" presetClass="mediacall" presetSubtype="0" fill="hold" nodeType="withEffect">
                                      <p:stCondLst>
                                        <p:cond delay="0"/>
                                      </p:stCondLst>
                                      <p:childTnLst>
                                        <p:cmd type="call" cmd="playFrom(0.0)">
                                          <p:cBhvr>
                                            <p:cTn id="43" dur="2740" fill="hold"/>
                                            <p:tgtEl>
                                              <p:spTgt spid="3"/>
                                            </p:tgtEl>
                                          </p:cBhvr>
                                        </p:cmd>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64" presetClass="path" presetSubtype="0" accel="50000" decel="50000" fill="hold" nodeType="clickEffect">
                                      <p:stCondLst>
                                        <p:cond delay="0"/>
                                      </p:stCondLst>
                                      <p:childTnLst>
                                        <p:animMotion origin="layout" path="M -4.72222E-6 2.22222E-6 L 0.23872 -0.43334 " pathEditMode="relative" rAng="0" ptsTypes="AA">
                                          <p:cBhvr>
                                            <p:cTn id="48" dur="2000" fill="hold"/>
                                            <p:tgtEl>
                                              <p:spTgt spid="5"/>
                                            </p:tgtEl>
                                            <p:attrNameLst>
                                              <p:attrName>ppt_x</p:attrName>
                                              <p:attrName>ppt_y</p:attrName>
                                            </p:attrNameLst>
                                          </p:cBhvr>
                                          <p:rCtr x="11927" y="-21667"/>
                                        </p:animMotion>
                                      </p:childTnLst>
                                    </p:cTn>
                                  </p:par>
                                  <p:par>
                                    <p:cTn id="49" presetID="1" presetClass="mediacall" presetSubtype="0" fill="hold" nodeType="withEffect">
                                      <p:stCondLst>
                                        <p:cond delay="0"/>
                                      </p:stCondLst>
                                      <p:childTnLst>
                                        <p:cmd type="call" cmd="playFrom(0.0)">
                                          <p:cBhvr>
                                            <p:cTn id="50" dur="8085" fill="hold"/>
                                            <p:tgtEl>
                                              <p:spTgt spid="8"/>
                                            </p:tgtEl>
                                          </p:cBhvr>
                                        </p:cmd>
                                      </p:childTnLst>
                                    </p:cTn>
                                  </p:par>
                                  <p:par>
                                    <p:cTn id="51" presetID="1" presetClass="mediacall" presetSubtype="0" fill="hold" nodeType="withEffect">
                                      <p:stCondLst>
                                        <p:cond delay="0"/>
                                      </p:stCondLst>
                                      <p:childTnLst>
                                        <p:cmd type="call" cmd="playFrom(0.0)">
                                          <p:cBhvr>
                                            <p:cTn id="52" dur="3509" fill="hold"/>
                                            <p:tgtEl>
                                              <p:spTgt spid="7"/>
                                            </p:tgtEl>
                                          </p:cBhvr>
                                        </p:cmd>
                                      </p:childTnLst>
                                    </p:cTn>
                                  </p:par>
                                </p:childTnLst>
                              </p:cTn>
                            </p:par>
                          </p:childTnLst>
                        </p:cTn>
                      </p:par>
                    </p:childTnLst>
                  </p:cTn>
                  <p:nextCondLst>
                    <p:cond evt="onClick" delay="0">
                      <p:tgtEl>
                        <p:spTgt spid="5"/>
                      </p:tgtEl>
                    </p:cond>
                  </p:nextCondLst>
                </p:seq>
              </p:childTnLst>
            </p:cTn>
          </p:par>
        </p:tnLst>
        <p:bldLst>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1000"/>
                                            <p:tgtEl>
                                              <p:spTgt spid="11"/>
                                            </p:tgtEl>
                                          </p:cBhvr>
                                        </p:animEffect>
                                      </p:childTnLst>
                                    </p:cTn>
                                  </p:par>
                                  <p:par>
                                    <p:cTn id="8" presetID="1" presetClass="mediacall" presetSubtype="0" fill="hold" nodeType="withEffect">
                                      <p:stCondLst>
                                        <p:cond delay="0"/>
                                      </p:stCondLst>
                                      <p:childTnLst>
                                        <p:cmd type="call" cmd="playFrom(0.0)">
                                          <p:cBhvr>
                                            <p:cTn id="9" dur="4279" fill="hold"/>
                                            <p:tgtEl>
                                              <p:spTgt spid="2"/>
                                            </p:tgtEl>
                                          </p:cBhvr>
                                        </p:cmd>
                                      </p:childTnLst>
                                    </p:cTn>
                                  </p:par>
                                  <p:par>
                                    <p:cTn id="10" presetID="16" presetClass="entr" presetSubtype="21" fill="hold" nodeType="withEffect">
                                      <p:stCondLst>
                                        <p:cond delay="200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200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200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9" fill="hold" display="0">
                      <p:stCondLst>
                        <p:cond delay="indefinite"/>
                      </p:stCondLst>
                      <p:endCondLst>
                        <p:cond evt="onStopAudio" delay="0">
                          <p:tgtEl>
                            <p:sldTgt/>
                          </p:tgtEl>
                        </p:cond>
                      </p:endCondLst>
                    </p:cTn>
                    <p:tgtEl>
                      <p:spTgt spid="2"/>
                    </p:tgtEl>
                  </p:cMediaNode>
                </p:audio>
                <p:audio>
                  <p:cMediaNode vol="100000" showWhenStopped="0">
                    <p:cTn id="20" fill="hold" display="0">
                      <p:stCondLst>
                        <p:cond delay="indefinite"/>
                      </p:stCondLst>
                      <p:endCondLst>
                        <p:cond evt="onStopAudio" delay="0">
                          <p:tgtEl>
                            <p:sldTgt/>
                          </p:tgtEl>
                        </p:cond>
                      </p:endCondLst>
                    </p:cTn>
                    <p:tgtEl>
                      <p:spTgt spid="3"/>
                    </p:tgtEl>
                  </p:cMediaNode>
                </p:audio>
                <p:audio>
                  <p:cMediaNode vol="80000">
                    <p:cTn id="21" fill="hold" display="0">
                      <p:stCondLst>
                        <p:cond delay="indefinite"/>
                      </p:stCondLst>
                      <p:endCondLst>
                        <p:cond evt="onStopAudio" delay="0">
                          <p:tgtEl>
                            <p:sldTgt/>
                          </p:tgtEl>
                        </p:cond>
                      </p:endCondLst>
                    </p:cTn>
                    <p:tgtEl>
                      <p:spTgt spid="4"/>
                    </p:tgtEl>
                  </p:cMediaNode>
                </p:audio>
                <p:audio>
                  <p:cMediaNode vol="100000" showWhenStopped="0">
                    <p:cTn id="22" fill="hold" display="0">
                      <p:stCondLst>
                        <p:cond delay="indefinite"/>
                      </p:stCondLst>
                      <p:endCondLst>
                        <p:cond evt="onStopAudio" delay="0">
                          <p:tgtEl>
                            <p:sldTgt/>
                          </p:tgtEl>
                        </p:cond>
                      </p:endCondLst>
                    </p:cTn>
                    <p:tgtEl>
                      <p:spTgt spid="7"/>
                    </p:tgtEl>
                  </p:cMediaNode>
                </p:audio>
                <p:audio>
                  <p:cMediaNode vol="48780" showWhenStopped="0">
                    <p:cTn id="23" fill="hold" display="0">
                      <p:stCondLst>
                        <p:cond delay="indefinite"/>
                      </p:stCondLst>
                      <p:endCondLst>
                        <p:cond evt="onStopAudio" delay="0">
                          <p:tgtEl>
                            <p:sldTgt/>
                          </p:tgtEl>
                        </p:cond>
                      </p:endCondLst>
                    </p:cTn>
                    <p:tgtEl>
                      <p:spTgt spid="8"/>
                    </p:tgtEl>
                  </p:cMediaNode>
                </p:audio>
                <p:audio>
                  <p:cMediaNode vol="40244" showWhenStopped="0">
                    <p:cTn id="24" fill="hold" display="0">
                      <p:stCondLst>
                        <p:cond delay="indefinite"/>
                      </p:stCondLst>
                      <p:endCondLst>
                        <p:cond evt="onStopAudio" delay="0">
                          <p:tgtEl>
                            <p:sldTgt/>
                          </p:tgtEl>
                        </p:cond>
                      </p:endCondLst>
                    </p:cTn>
                    <p:tgtEl>
                      <p:spTgt spid="10"/>
                    </p:tgtEl>
                  </p:cMediaNode>
                </p:audio>
                <p:audio>
                  <p:cMediaNode vol="43902" showWhenStopped="0">
                    <p:cTn id="25" fill="hold" display="0">
                      <p:stCondLst>
                        <p:cond delay="indefinite"/>
                      </p:stCondLst>
                      <p:endCondLst>
                        <p:cond evt="onStopAudio" delay="0">
                          <p:tgtEl>
                            <p:sldTgt/>
                          </p:tgtEl>
                        </p:cond>
                      </p:endCondLst>
                    </p:cTn>
                    <p:tgtEl>
                      <p:spTgt spid="19"/>
                    </p:tgtEl>
                  </p:cMediaNode>
                </p:audio>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64" presetClass="path" presetSubtype="0" accel="50000" autoRev="1" fill="hold" nodeType="withEffect">
                                      <p:stCondLst>
                                        <p:cond delay="0"/>
                                      </p:stCondLst>
                                      <p:childTnLst>
                                        <p:animMotion origin="layout" path="M -3.33333E-6 -1.85185E-6 L -0.175 -0.46227 " pathEditMode="relative" rAng="0" ptsTypes="AA">
                                          <p:cBhvr>
                                            <p:cTn id="30" dur="2000" fill="hold"/>
                                            <p:tgtEl>
                                              <p:spTgt spid="6"/>
                                            </p:tgtEl>
                                            <p:attrNameLst>
                                              <p:attrName>ppt_x</p:attrName>
                                              <p:attrName>ppt_y</p:attrName>
                                            </p:attrNameLst>
                                          </p:cBhvr>
                                          <p:rCtr x="-8750" y="-23125"/>
                                        </p:animMotion>
                                      </p:childTnLst>
                                    </p:cTn>
                                  </p:par>
                                  <p:par>
                                    <p:cTn id="31" presetID="1" presetClass="mediacall" presetSubtype="0" fill="hold" nodeType="withEffect">
                                      <p:stCondLst>
                                        <p:cond delay="0"/>
                                      </p:stCondLst>
                                      <p:childTnLst>
                                        <p:cmd type="call" cmd="playFrom(0.0)">
                                          <p:cBhvr>
                                            <p:cTn id="32" dur="5120" fill="hold"/>
                                            <p:tgtEl>
                                              <p:spTgt spid="19"/>
                                            </p:tgtEl>
                                          </p:cBhvr>
                                        </p:cmd>
                                      </p:childTnLst>
                                    </p:cTn>
                                  </p:par>
                                  <p:par>
                                    <p:cTn id="33" presetID="1" presetClass="mediacall" presetSubtype="0" fill="hold" nodeType="withEffect">
                                      <p:stCondLst>
                                        <p:cond delay="0"/>
                                      </p:stCondLst>
                                      <p:childTnLst>
                                        <p:cmd type="call" cmd="playFrom(0.0)">
                                          <p:cBhvr>
                                            <p:cTn id="34" dur="4423" fill="hold"/>
                                            <p:tgtEl>
                                              <p:spTgt spid="4"/>
                                            </p:tgtEl>
                                          </p:cBhvr>
                                        </p:cmd>
                                      </p:child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64" presetClass="path" presetSubtype="0" accel="50000" autoRev="1" fill="hold" nodeType="afterEffect">
                                      <p:stCondLst>
                                        <p:cond delay="0"/>
                                      </p:stCondLst>
                                      <p:childTnLst>
                                        <p:animMotion origin="layout" path="M -2.77778E-6 -2.59259E-6 L 0.00243 -0.38565 " pathEditMode="relative" rAng="0" ptsTypes="AA">
                                          <p:cBhvr>
                                            <p:cTn id="39" dur="2000" fill="hold"/>
                                            <p:tgtEl>
                                              <p:spTgt spid="9"/>
                                            </p:tgtEl>
                                            <p:attrNameLst>
                                              <p:attrName>ppt_x</p:attrName>
                                              <p:attrName>ppt_y</p:attrName>
                                            </p:attrNameLst>
                                          </p:cBhvr>
                                          <p:rCtr x="122" y="-19282"/>
                                        </p:animMotion>
                                      </p:childTnLst>
                                    </p:cTn>
                                  </p:par>
                                  <p:par>
                                    <p:cTn id="40" presetID="1" presetClass="mediacall" presetSubtype="0" fill="hold" nodeType="withEffect">
                                      <p:stCondLst>
                                        <p:cond delay="0"/>
                                      </p:stCondLst>
                                      <p:childTnLst>
                                        <p:cmd type="call" cmd="playFrom(0.0)">
                                          <p:cBhvr>
                                            <p:cTn id="41" dur="8150" fill="hold"/>
                                            <p:tgtEl>
                                              <p:spTgt spid="10"/>
                                            </p:tgtEl>
                                          </p:cBhvr>
                                        </p:cmd>
                                      </p:childTnLst>
                                    </p:cTn>
                                  </p:par>
                                  <p:par>
                                    <p:cTn id="42" presetID="1" presetClass="mediacall" presetSubtype="0" fill="hold" nodeType="withEffect">
                                      <p:stCondLst>
                                        <p:cond delay="0"/>
                                      </p:stCondLst>
                                      <p:childTnLst>
                                        <p:cmd type="call" cmd="playFrom(0.0)">
                                          <p:cBhvr>
                                            <p:cTn id="43" dur="2740" fill="hold"/>
                                            <p:tgtEl>
                                              <p:spTgt spid="3"/>
                                            </p:tgtEl>
                                          </p:cBhvr>
                                        </p:cmd>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64" presetClass="path" presetSubtype="0" accel="50000" decel="50000" fill="hold" nodeType="clickEffect">
                                      <p:stCondLst>
                                        <p:cond delay="0"/>
                                      </p:stCondLst>
                                      <p:childTnLst>
                                        <p:animMotion origin="layout" path="M -4.72222E-6 2.22222E-6 L 0.23872 -0.43334 " pathEditMode="relative" rAng="0" ptsTypes="AA">
                                          <p:cBhvr>
                                            <p:cTn id="48" dur="2000" fill="hold"/>
                                            <p:tgtEl>
                                              <p:spTgt spid="5"/>
                                            </p:tgtEl>
                                            <p:attrNameLst>
                                              <p:attrName>ppt_x</p:attrName>
                                              <p:attrName>ppt_y</p:attrName>
                                            </p:attrNameLst>
                                          </p:cBhvr>
                                          <p:rCtr x="11927" y="-21667"/>
                                        </p:animMotion>
                                      </p:childTnLst>
                                    </p:cTn>
                                  </p:par>
                                  <p:par>
                                    <p:cTn id="49" presetID="1" presetClass="mediacall" presetSubtype="0" fill="hold" nodeType="withEffect">
                                      <p:stCondLst>
                                        <p:cond delay="0"/>
                                      </p:stCondLst>
                                      <p:childTnLst>
                                        <p:cmd type="call" cmd="playFrom(0.0)">
                                          <p:cBhvr>
                                            <p:cTn id="50" dur="8085" fill="hold"/>
                                            <p:tgtEl>
                                              <p:spTgt spid="8"/>
                                            </p:tgtEl>
                                          </p:cBhvr>
                                        </p:cmd>
                                      </p:childTnLst>
                                    </p:cTn>
                                  </p:par>
                                  <p:par>
                                    <p:cTn id="51" presetID="1" presetClass="mediacall" presetSubtype="0" fill="hold" nodeType="withEffect">
                                      <p:stCondLst>
                                        <p:cond delay="0"/>
                                      </p:stCondLst>
                                      <p:childTnLst>
                                        <p:cmd type="call" cmd="playFrom(0.0)">
                                          <p:cBhvr>
                                            <p:cTn id="52" dur="3509" fill="hold"/>
                                            <p:tgtEl>
                                              <p:spTgt spid="7"/>
                                            </p:tgtEl>
                                          </p:cBhvr>
                                        </p:cmd>
                                      </p:childTnLst>
                                    </p:cTn>
                                  </p:par>
                                </p:childTnLst>
                              </p:cTn>
                            </p:par>
                          </p:childTnLst>
                        </p:cTn>
                      </p:par>
                    </p:childTnLst>
                  </p:cTn>
                  <p:nextCondLst>
                    <p:cond evt="onClick" delay="0">
                      <p:tgtEl>
                        <p:spTgt spid="5"/>
                      </p:tgtEl>
                    </p:cond>
                  </p:nextCondLst>
                </p:seq>
              </p:childTnLst>
            </p:cTn>
          </p:par>
        </p:tnLst>
        <p:bldLst>
          <p:bldP spid="11"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1"/>
          <a:tile tx="0" ty="0" sx="100000" sy="100000" flip="none" algn="tl"/>
        </a:blipFill>
        <a:effectLst/>
      </p:bgPr>
    </p:bg>
    <p:spTree>
      <p:nvGrpSpPr>
        <p:cNvPr id="1" name=""/>
        <p:cNvGrpSpPr/>
        <p:nvPr/>
      </p:nvGrpSpPr>
      <p:grpSpPr>
        <a:xfrm>
          <a:off x="0" y="0"/>
          <a:ext cx="0" cy="0"/>
          <a:chOff x="0" y="0"/>
          <a:chExt cx="0" cy="0"/>
        </a:xfrm>
      </p:grpSpPr>
      <p:sp>
        <p:nvSpPr>
          <p:cNvPr id="11" name="TextBox 10"/>
          <p:cNvSpPr txBox="1"/>
          <p:nvPr/>
        </p:nvSpPr>
        <p:spPr>
          <a:xfrm>
            <a:off x="152400" y="6096000"/>
            <a:ext cx="6019800" cy="523220"/>
          </a:xfrm>
          <a:prstGeom prst="rect">
            <a:avLst/>
          </a:prstGeom>
          <a:noFill/>
        </p:spPr>
        <p:txBody>
          <a:bodyPr wrap="square" rtlCol="0">
            <a:spAutoFit/>
          </a:bodyPr>
          <a:lstStyle/>
          <a:p>
            <a:r>
              <a:rPr lang="en-US" b="1"/>
              <a:t> </a:t>
            </a:r>
            <a:r>
              <a:rPr lang="en-US" sz="2800" b="1">
                <a:solidFill>
                  <a:srgbClr val="FF0000"/>
                </a:solidFill>
              </a:rPr>
              <a:t>Đố bé biết đâu là PTGT đường thủy?</a:t>
            </a:r>
          </a:p>
        </p:txBody>
      </p:sp>
      <p:pic>
        <p:nvPicPr>
          <p:cNvPr id="10" name="Picture 9"/>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 y="1842404"/>
            <a:ext cx="9144000" cy="4993823"/>
          </a:xfrm>
          <a:prstGeom prst="rect">
            <a:avLst/>
          </a:prstGeom>
        </p:spPr>
      </p:pic>
      <p:sp>
        <p:nvSpPr>
          <p:cNvPr id="13" name="TextBox 12"/>
          <p:cNvSpPr txBox="1"/>
          <p:nvPr/>
        </p:nvSpPr>
        <p:spPr>
          <a:xfrm>
            <a:off x="152400" y="6096353"/>
            <a:ext cx="5257800" cy="584775"/>
          </a:xfrm>
          <a:prstGeom prst="rect">
            <a:avLst/>
          </a:prstGeom>
          <a:noFill/>
        </p:spPr>
        <p:txBody>
          <a:bodyPr wrap="square" rtlCol="0">
            <a:spAutoFit/>
          </a:bodyPr>
          <a:lstStyle/>
          <a:p>
            <a:r>
              <a:rPr lang="en-US" sz="3200" b="1">
                <a:solidFill>
                  <a:srgbClr val="FF0000"/>
                </a:solidFill>
                <a:latin typeface="Times New Roman" pitchFamily="18" charset="0"/>
                <a:cs typeface="Times New Roman" pitchFamily="18" charset="0"/>
              </a:rPr>
              <a:t>Đâu là PTGT đường thủy?</a:t>
            </a:r>
          </a:p>
        </p:txBody>
      </p:sp>
      <p:pic>
        <p:nvPicPr>
          <p:cNvPr id="4" name="xe máy"/>
          <p:cNvPicPr>
            <a:picLocks noChangeAspect="1"/>
          </p:cNvPicPr>
          <p:nvPr/>
        </p:nvPicPr>
        <p:blipFill rotWithShape="1">
          <a:blip r:embed="rId23">
            <a:extLst>
              <a:ext uri="{28A0092B-C50C-407E-A947-70E740481C1C}">
                <a14:useLocalDpi xmlns:a14="http://schemas.microsoft.com/office/drawing/2010/main" val="0"/>
              </a:ext>
            </a:extLst>
          </a:blip>
          <a:srcRect l="6349" t="16908" r="15345" b="9264"/>
          <a:stretch/>
        </p:blipFill>
        <p:spPr>
          <a:xfrm>
            <a:off x="337456" y="0"/>
            <a:ext cx="1850571" cy="1800556"/>
          </a:xfrm>
          <a:prstGeom prst="rect">
            <a:avLst/>
          </a:prstGeom>
        </p:spPr>
      </p:pic>
      <p:pic>
        <p:nvPicPr>
          <p:cNvPr id="5" name="thuyền buồm"/>
          <p:cNvPicPr>
            <a:picLocks noChangeAspect="1"/>
          </p:cNvPicPr>
          <p:nvPr/>
        </p:nvPicPr>
        <p:blipFill rotWithShape="1">
          <a:blip r:embed="rId24">
            <a:extLst>
              <a:ext uri="{28A0092B-C50C-407E-A947-70E740481C1C}">
                <a14:useLocalDpi xmlns:a14="http://schemas.microsoft.com/office/drawing/2010/main" val="0"/>
              </a:ext>
            </a:extLst>
          </a:blip>
          <a:srcRect l="14190" t="3979" r="16012" b="7431"/>
          <a:stretch/>
        </p:blipFill>
        <p:spPr>
          <a:xfrm>
            <a:off x="2514600" y="-63954"/>
            <a:ext cx="1534483" cy="1883230"/>
          </a:xfrm>
          <a:prstGeom prst="rect">
            <a:avLst/>
          </a:prstGeom>
        </p:spPr>
      </p:pic>
      <p:pic>
        <p:nvPicPr>
          <p:cNvPr id="7" name="ô to"/>
          <p:cNvPicPr>
            <a:picLocks noChangeAspect="1"/>
          </p:cNvPicPr>
          <p:nvPr/>
        </p:nvPicPr>
        <p:blipFill rotWithShape="1">
          <a:blip r:embed="rId25">
            <a:extLst>
              <a:ext uri="{28A0092B-C50C-407E-A947-70E740481C1C}">
                <a14:useLocalDpi xmlns:a14="http://schemas.microsoft.com/office/drawing/2010/main" val="0"/>
              </a:ext>
            </a:extLst>
          </a:blip>
          <a:srcRect t="34184" b="9439"/>
          <a:stretch/>
        </p:blipFill>
        <p:spPr>
          <a:xfrm>
            <a:off x="4550229" y="533400"/>
            <a:ext cx="1983115" cy="1113064"/>
          </a:xfrm>
          <a:prstGeom prst="rect">
            <a:avLst/>
          </a:prstGeom>
        </p:spPr>
      </p:pic>
      <p:pic>
        <p:nvPicPr>
          <p:cNvPr id="8" name="thuyền"/>
          <p:cNvPicPr>
            <a:picLocks noChangeAspect="1"/>
          </p:cNvPicPr>
          <p:nvPr/>
        </p:nvPicPr>
        <p:blipFill rotWithShape="1">
          <a:blip r:embed="rId26">
            <a:extLst>
              <a:ext uri="{28A0092B-C50C-407E-A947-70E740481C1C}">
                <a14:useLocalDpi xmlns:a14="http://schemas.microsoft.com/office/drawing/2010/main" val="0"/>
              </a:ext>
            </a:extLst>
          </a:blip>
          <a:srcRect l="6800" t="11429" r="5657" b="11600"/>
          <a:stretch/>
        </p:blipFill>
        <p:spPr>
          <a:xfrm>
            <a:off x="6781800" y="-76201"/>
            <a:ext cx="2206875" cy="1940379"/>
          </a:xfrm>
          <a:prstGeom prst="rect">
            <a:avLst/>
          </a:prstGeom>
        </p:spPr>
      </p:pic>
      <p:pic>
        <p:nvPicPr>
          <p:cNvPr id="2" name="Đ. THỦ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7"/>
          <a:stretch>
            <a:fillRect/>
          </a:stretch>
        </p:blipFill>
        <p:spPr>
          <a:xfrm>
            <a:off x="357659" y="5829803"/>
            <a:ext cx="192214" cy="192214"/>
          </a:xfrm>
          <a:prstGeom prst="rect">
            <a:avLst/>
          </a:prstGeom>
        </p:spPr>
      </p:pic>
      <p:pic>
        <p:nvPicPr>
          <p:cNvPr id="3" name="SAI 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7"/>
          <a:stretch>
            <a:fillRect/>
          </a:stretch>
        </p:blipFill>
        <p:spPr>
          <a:xfrm>
            <a:off x="8836274" y="6528503"/>
            <a:ext cx="307725" cy="307725"/>
          </a:xfrm>
          <a:prstGeom prst="rect">
            <a:avLst/>
          </a:prstGeom>
        </p:spPr>
      </p:pic>
      <p:pic>
        <p:nvPicPr>
          <p:cNvPr id="6" name="SAI 1.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7"/>
          <a:stretch>
            <a:fillRect/>
          </a:stretch>
        </p:blipFill>
        <p:spPr>
          <a:xfrm>
            <a:off x="8839200" y="5813324"/>
            <a:ext cx="304800" cy="304800"/>
          </a:xfrm>
          <a:prstGeom prst="rect">
            <a:avLst/>
          </a:prstGeom>
        </p:spPr>
      </p:pic>
      <p:pic>
        <p:nvPicPr>
          <p:cNvPr id="9" name="ĐÚNG 2.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7"/>
          <a:stretch>
            <a:fillRect/>
          </a:stretch>
        </p:blipFill>
        <p:spPr>
          <a:xfrm>
            <a:off x="8683875" y="5105400"/>
            <a:ext cx="304800" cy="304800"/>
          </a:xfrm>
          <a:prstGeom prst="rect">
            <a:avLst/>
          </a:prstGeom>
        </p:spPr>
      </p:pic>
      <p:pic>
        <p:nvPicPr>
          <p:cNvPr id="12" name="ĐÚNG 3.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7"/>
          <a:stretch>
            <a:fillRect/>
          </a:stretch>
        </p:blipFill>
        <p:spPr>
          <a:xfrm>
            <a:off x="8683875" y="4361089"/>
            <a:ext cx="304800" cy="304800"/>
          </a:xfrm>
          <a:prstGeom prst="rect">
            <a:avLst/>
          </a:prstGeom>
        </p:spPr>
      </p:pic>
      <p:pic>
        <p:nvPicPr>
          <p:cNvPr id="14" name="Am-thanh-tra-loi-dung.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7"/>
          <a:stretch>
            <a:fillRect/>
          </a:stretch>
        </p:blipFill>
        <p:spPr>
          <a:xfrm>
            <a:off x="8731499" y="3809999"/>
            <a:ext cx="257175" cy="257175"/>
          </a:xfrm>
          <a:prstGeom prst="rect">
            <a:avLst/>
          </a:prstGeom>
        </p:spPr>
      </p:pic>
      <p:pic>
        <p:nvPicPr>
          <p:cNvPr id="15" name="Am-thanh-tra-loi-sai-www_nhacchuongvui_com.mp3">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7"/>
          <a:stretch>
            <a:fillRect/>
          </a:stretch>
        </p:blipFill>
        <p:spPr>
          <a:xfrm>
            <a:off x="7467600" y="6410864"/>
            <a:ext cx="271501" cy="271501"/>
          </a:xfrm>
          <a:prstGeom prst="rect">
            <a:avLst/>
          </a:prstGeom>
        </p:spPr>
      </p:pic>
      <p:pic>
        <p:nvPicPr>
          <p:cNvPr id="16" name="Am-thanh-tra-loi-sai-www_nhacchuongvui_com.mp3">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7"/>
          <a:stretch>
            <a:fillRect/>
          </a:stretch>
        </p:blipFill>
        <p:spPr>
          <a:xfrm>
            <a:off x="8795656" y="3069770"/>
            <a:ext cx="348344" cy="348344"/>
          </a:xfrm>
          <a:prstGeom prst="rect">
            <a:avLst/>
          </a:prstGeom>
        </p:spPr>
      </p:pic>
      <p:pic>
        <p:nvPicPr>
          <p:cNvPr id="17" name="Am-thanh-tra-loi-dung-www_nhacchuongvui_com.mp3">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7"/>
          <a:stretch>
            <a:fillRect/>
          </a:stretch>
        </p:blipFill>
        <p:spPr>
          <a:xfrm>
            <a:off x="8795656" y="2590800"/>
            <a:ext cx="381000" cy="381000"/>
          </a:xfrm>
          <a:prstGeom prst="rect">
            <a:avLst/>
          </a:prstGeom>
        </p:spPr>
      </p:pic>
      <p:pic>
        <p:nvPicPr>
          <p:cNvPr id="18" name="giỏi.mp3">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27"/>
          <a:stretch>
            <a:fillRect/>
          </a:stretch>
        </p:blipFill>
        <p:spPr>
          <a:xfrm>
            <a:off x="357660" y="5430105"/>
            <a:ext cx="192213" cy="192213"/>
          </a:xfrm>
          <a:prstGeom prst="rect">
            <a:avLst/>
          </a:prstGeom>
        </p:spPr>
      </p:pic>
      <p:pic>
        <p:nvPicPr>
          <p:cNvPr id="19" name="Am-thanh-tra-loi-dung-www_nhacchuongvui_com (1).mp3">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7"/>
          <a:stretch>
            <a:fillRect/>
          </a:stretch>
        </p:blipFill>
        <p:spPr>
          <a:xfrm>
            <a:off x="8645774" y="2057400"/>
            <a:ext cx="381000" cy="381000"/>
          </a:xfrm>
          <a:prstGeom prst="rect">
            <a:avLst/>
          </a:prstGeom>
        </p:spPr>
      </p:pic>
      <p:sp>
        <p:nvSpPr>
          <p:cNvPr id="20" name="Action Button: Forward or Next 19">
            <a:hlinkClick r:id="" action="ppaction://hlinkshowjump?jump=nextslide" highlightClick="1"/>
          </p:cNvPr>
          <p:cNvSpPr/>
          <p:nvPr/>
        </p:nvSpPr>
        <p:spPr>
          <a:xfrm>
            <a:off x="6629400" y="6118124"/>
            <a:ext cx="609600" cy="609600"/>
          </a:xfrm>
          <a:prstGeom prst="actionButtonForwardNex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ction Button: Back or Previous 20">
            <a:hlinkClick r:id="" action="ppaction://hlinkshowjump?jump=previousslide" highlightClick="1"/>
          </p:cNvPr>
          <p:cNvSpPr/>
          <p:nvPr/>
        </p:nvSpPr>
        <p:spPr>
          <a:xfrm>
            <a:off x="5715000" y="6118124"/>
            <a:ext cx="533400" cy="609600"/>
          </a:xfrm>
          <a:prstGeom prst="actionButtonBackPrevio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459286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4423" fill="hold"/>
                                            <p:tgtEl>
                                              <p:spTgt spid="2"/>
                                            </p:tgtEl>
                                          </p:cBhvr>
                                        </p:cmd>
                                      </p:childTnLst>
                                    </p:cTn>
                                  </p:par>
                                  <p:par>
                                    <p:cTn id="7" presetID="45" presetClass="entr" presetSubtype="0" fill="hold" nodeType="withEffect">
                                      <p:stCondLst>
                                        <p:cond delay="50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2000"/>
                                            <p:tgtEl>
                                              <p:spTgt spid="4"/>
                                            </p:tgtEl>
                                          </p:cBhvr>
                                        </p:animEffect>
                                        <p:anim calcmode="lin" valueType="num">
                                          <p:cBhvr>
                                            <p:cTn id="10" dur="2000" fill="hold"/>
                                            <p:tgtEl>
                                              <p:spTgt spid="4"/>
                                            </p:tgtEl>
                                            <p:attrNameLst>
                                              <p:attrName>ppt_w</p:attrName>
                                            </p:attrNameLst>
                                          </p:cBhvr>
                                          <p:tavLst>
                                            <p:tav tm="0" fmla="#ppt_w*sin(2.5*pi*$)">
                                              <p:val>
                                                <p:fltVal val="0"/>
                                              </p:val>
                                            </p:tav>
                                            <p:tav tm="100000">
                                              <p:val>
                                                <p:fltVal val="1"/>
                                              </p:val>
                                            </p:tav>
                                          </p:tavLst>
                                        </p:anim>
                                        <p:anim calcmode="lin" valueType="num">
                                          <p:cBhvr>
                                            <p:cTn id="11" dur="2000" fill="hold"/>
                                            <p:tgtEl>
                                              <p:spTgt spid="4"/>
                                            </p:tgtEl>
                                            <p:attrNameLst>
                                              <p:attrName>ppt_h</p:attrName>
                                            </p:attrNameLst>
                                          </p:cBhvr>
                                          <p:tavLst>
                                            <p:tav tm="0">
                                              <p:val>
                                                <p:strVal val="#ppt_h"/>
                                              </p:val>
                                            </p:tav>
                                            <p:tav tm="100000">
                                              <p:val>
                                                <p:strVal val="#ppt_h"/>
                                              </p:val>
                                            </p:tav>
                                          </p:tavLst>
                                        </p:anim>
                                      </p:childTnLst>
                                    </p:cTn>
                                  </p:par>
                                  <p:par>
                                    <p:cTn id="12" presetID="45" presetClass="entr" presetSubtype="0" fill="hold" nodeType="withEffect">
                                      <p:stCondLst>
                                        <p:cond delay="10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ppt_w</p:attrName>
                                            </p:attrNameLst>
                                          </p:cBhvr>
                                          <p:tavLst>
                                            <p:tav tm="0" fmla="#ppt_w*sin(2.5*pi*$)">
                                              <p:val>
                                                <p:fltVal val="0"/>
                                              </p:val>
                                            </p:tav>
                                            <p:tav tm="100000">
                                              <p:val>
                                                <p:fltVal val="1"/>
                                              </p:val>
                                            </p:tav>
                                          </p:tavLst>
                                        </p:anim>
                                        <p:anim calcmode="lin" valueType="num">
                                          <p:cBhvr>
                                            <p:cTn id="16" dur="2000" fill="hold"/>
                                            <p:tgtEl>
                                              <p:spTgt spid="5"/>
                                            </p:tgtEl>
                                            <p:attrNameLst>
                                              <p:attrName>ppt_h</p:attrName>
                                            </p:attrNameLst>
                                          </p:cBhvr>
                                          <p:tavLst>
                                            <p:tav tm="0">
                                              <p:val>
                                                <p:strVal val="#ppt_h"/>
                                              </p:val>
                                            </p:tav>
                                            <p:tav tm="100000">
                                              <p:val>
                                                <p:strVal val="#ppt_h"/>
                                              </p:val>
                                            </p:tav>
                                          </p:tavLst>
                                        </p:anim>
                                      </p:childTnLst>
                                    </p:cTn>
                                  </p:par>
                                  <p:par>
                                    <p:cTn id="17" presetID="45" presetClass="entr" presetSubtype="0" fill="hold" nodeType="withEffect">
                                      <p:stCondLst>
                                        <p:cond delay="15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anim calcmode="lin" valueType="num">
                                          <p:cBhvr>
                                            <p:cTn id="20" dur="2000" fill="hold"/>
                                            <p:tgtEl>
                                              <p:spTgt spid="7"/>
                                            </p:tgtEl>
                                            <p:attrNameLst>
                                              <p:attrName>ppt_w</p:attrName>
                                            </p:attrNameLst>
                                          </p:cBhvr>
                                          <p:tavLst>
                                            <p:tav tm="0" fmla="#ppt_w*sin(2.5*pi*$)">
                                              <p:val>
                                                <p:fltVal val="0"/>
                                              </p:val>
                                            </p:tav>
                                            <p:tav tm="100000">
                                              <p:val>
                                                <p:fltVal val="1"/>
                                              </p:val>
                                            </p:tav>
                                          </p:tavLst>
                                        </p:anim>
                                        <p:anim calcmode="lin" valueType="num">
                                          <p:cBhvr>
                                            <p:cTn id="21" dur="2000" fill="hold"/>
                                            <p:tgtEl>
                                              <p:spTgt spid="7"/>
                                            </p:tgtEl>
                                            <p:attrNameLst>
                                              <p:attrName>ppt_h</p:attrName>
                                            </p:attrNameLst>
                                          </p:cBhvr>
                                          <p:tavLst>
                                            <p:tav tm="0">
                                              <p:val>
                                                <p:strVal val="#ppt_h"/>
                                              </p:val>
                                            </p:tav>
                                            <p:tav tm="100000">
                                              <p:val>
                                                <p:strVal val="#ppt_h"/>
                                              </p:val>
                                            </p:tav>
                                          </p:tavLst>
                                        </p:anim>
                                      </p:childTnLst>
                                    </p:cTn>
                                  </p:par>
                                  <p:par>
                                    <p:cTn id="22" presetID="45" presetClass="entr" presetSubtype="0" fill="hold" nodeType="withEffect">
                                      <p:stCondLst>
                                        <p:cond delay="20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000"/>
                                            <p:tgtEl>
                                              <p:spTgt spid="8"/>
                                            </p:tgtEl>
                                          </p:cBhvr>
                                        </p:animEffect>
                                        <p:anim calcmode="lin" valueType="num">
                                          <p:cBhvr>
                                            <p:cTn id="25" dur="2000" fill="hold"/>
                                            <p:tgtEl>
                                              <p:spTgt spid="8"/>
                                            </p:tgtEl>
                                            <p:attrNameLst>
                                              <p:attrName>ppt_w</p:attrName>
                                            </p:attrNameLst>
                                          </p:cBhvr>
                                          <p:tavLst>
                                            <p:tav tm="0" fmla="#ppt_w*sin(2.5*pi*$)">
                                              <p:val>
                                                <p:fltVal val="0"/>
                                              </p:val>
                                            </p:tav>
                                            <p:tav tm="100000">
                                              <p:val>
                                                <p:fltVal val="1"/>
                                              </p:val>
                                            </p:tav>
                                          </p:tavLst>
                                        </p:anim>
                                        <p:anim calcmode="lin" valueType="num">
                                          <p:cBhvr>
                                            <p:cTn id="26"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nodeType="withEffect">
                                      <p:stCondLst>
                                        <p:cond delay="1000"/>
                                      </p:stCondLst>
                                      <p:childTnLst>
                                        <p:animMotion origin="layout" path="M 3.61111E-6 -4.07407E-6 L -0.12066 0.61412 " pathEditMode="relative" rAng="0" ptsTypes="AA">
                                          <p:cBhvr>
                                            <p:cTn id="31" dur="2000" fill="hold"/>
                                            <p:tgtEl>
                                              <p:spTgt spid="8"/>
                                            </p:tgtEl>
                                            <p:attrNameLst>
                                              <p:attrName>ppt_x</p:attrName>
                                              <p:attrName>ppt_y</p:attrName>
                                            </p:attrNameLst>
                                          </p:cBhvr>
                                          <p:rCtr x="-6042" y="30694"/>
                                        </p:animMotion>
                                      </p:childTnLst>
                                    </p:cTn>
                                  </p:par>
                                  <p:par>
                                    <p:cTn id="32" presetID="1" presetClass="mediacall" presetSubtype="0" fill="hold" nodeType="withEffect">
                                      <p:stCondLst>
                                        <p:cond delay="500"/>
                                      </p:stCondLst>
                                      <p:childTnLst>
                                        <p:cmd type="call" cmd="playFrom(0.0)">
                                          <p:cBhvr>
                                            <p:cTn id="33" dur="8085" fill="hold"/>
                                            <p:tgtEl>
                                              <p:spTgt spid="14"/>
                                            </p:tgtEl>
                                          </p:cBhvr>
                                        </p:cmd>
                                      </p:childTnLst>
                                    </p:cTn>
                                  </p:par>
                                  <p:par>
                                    <p:cTn id="34" presetID="1" presetClass="mediacall" presetSubtype="0" fill="hold" nodeType="withEffect">
                                      <p:stCondLst>
                                        <p:cond delay="1000"/>
                                      </p:stCondLst>
                                      <p:childTnLst>
                                        <p:cmd type="call" cmd="playFrom(0.0)">
                                          <p:cBhvr>
                                            <p:cTn id="35" dur="4664" fill="hold"/>
                                            <p:tgtEl>
                                              <p:spTgt spid="9"/>
                                            </p:tgtEl>
                                          </p:cBhvr>
                                        </p:cmd>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7"/>
                        </p:tgtEl>
                      </p:cond>
                    </p:stCondLst>
                    <p:endSync evt="end" delay="0">
                      <p:rtn val="all"/>
                    </p:endSync>
                    <p:childTnLst>
                      <p:par>
                        <p:cTn id="37" fill="hold">
                          <p:stCondLst>
                            <p:cond delay="0"/>
                          </p:stCondLst>
                          <p:childTnLst>
                            <p:par>
                              <p:cTn id="38" fill="hold">
                                <p:stCondLst>
                                  <p:cond delay="0"/>
                                </p:stCondLst>
                                <p:childTnLst>
                                  <p:par>
                                    <p:cTn id="39" presetID="42" presetClass="path" presetSubtype="0" accel="50000" autoRev="1" fill="hold" nodeType="clickEffect" p14:presetBounceEnd="50000">
                                      <p:stCondLst>
                                        <p:cond delay="0"/>
                                      </p:stCondLst>
                                      <p:childTnLst>
                                        <p:animMotion origin="layout" path="M -2.77778E-6 3.7037E-6 L 0.11077 0.61898 " pathEditMode="relative" rAng="0" ptsTypes="AA" p14:bounceEnd="50000">
                                          <p:cBhvr>
                                            <p:cTn id="40" dur="2000" fill="hold"/>
                                            <p:tgtEl>
                                              <p:spTgt spid="7"/>
                                            </p:tgtEl>
                                            <p:attrNameLst>
                                              <p:attrName>ppt_x</p:attrName>
                                              <p:attrName>ppt_y</p:attrName>
                                            </p:attrNameLst>
                                          </p:cBhvr>
                                          <p:rCtr x="5538" y="30949"/>
                                        </p:animMotion>
                                      </p:childTnLst>
                                    </p:cTn>
                                  </p:par>
                                  <p:par>
                                    <p:cTn id="41" presetID="1" presetClass="mediacall" presetSubtype="0" fill="hold" nodeType="withEffect">
                                      <p:stCondLst>
                                        <p:cond delay="0"/>
                                      </p:stCondLst>
                                      <p:childTnLst>
                                        <p:cmd type="call" cmd="playFrom(0.0)">
                                          <p:cBhvr>
                                            <p:cTn id="42" dur="8150" fill="hold"/>
                                            <p:tgtEl>
                                              <p:spTgt spid="15"/>
                                            </p:tgtEl>
                                          </p:cBhvr>
                                        </p:cmd>
                                      </p:childTnLst>
                                    </p:cTn>
                                  </p:par>
                                  <p:par>
                                    <p:cTn id="43" presetID="1" presetClass="mediacall" presetSubtype="0" fill="hold" nodeType="withEffect">
                                      <p:stCondLst>
                                        <p:cond delay="0"/>
                                      </p:stCondLst>
                                      <p:childTnLst>
                                        <p:cmd type="call" cmd="playFrom(0.0)">
                                          <p:cBhvr>
                                            <p:cTn id="44" dur="2740" fill="hold"/>
                                            <p:tgtEl>
                                              <p:spTgt spid="6"/>
                                            </p:tgtEl>
                                          </p:cBhvr>
                                        </p:cmd>
                                      </p:childTnLst>
                                    </p:cTn>
                                  </p:par>
                                </p:childTnLst>
                              </p:cTn>
                            </p:par>
                          </p:childTnLst>
                        </p:cTn>
                      </p:par>
                    </p:childTnLst>
                  </p:cTn>
                  <p:nextCondLst>
                    <p:cond evt="onClick" delay="0">
                      <p:tgtEl>
                        <p:spTgt spid="7"/>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42" presetClass="path" presetSubtype="0" accel="50000" decel="50000" fill="hold" nodeType="withEffect">
                                      <p:stCondLst>
                                        <p:cond delay="0"/>
                                      </p:stCondLst>
                                      <p:childTnLst>
                                        <p:animMotion origin="layout" path="M -4.16667E-6 7.40741E-7 L 0.11615 0.5831 " pathEditMode="relative" rAng="0" ptsTypes="AA">
                                          <p:cBhvr>
                                            <p:cTn id="49" dur="2000" fill="hold"/>
                                            <p:tgtEl>
                                              <p:spTgt spid="5"/>
                                            </p:tgtEl>
                                            <p:attrNameLst>
                                              <p:attrName>ppt_x</p:attrName>
                                              <p:attrName>ppt_y</p:attrName>
                                            </p:attrNameLst>
                                          </p:cBhvr>
                                          <p:rCtr x="5799" y="29144"/>
                                        </p:animMotion>
                                      </p:childTnLst>
                                    </p:cTn>
                                  </p:par>
                                  <p:par>
                                    <p:cTn id="50" presetID="1" presetClass="mediacall" presetSubtype="0" fill="hold" nodeType="withEffect">
                                      <p:stCondLst>
                                        <p:cond delay="500"/>
                                      </p:stCondLst>
                                      <p:childTnLst>
                                        <p:cmd type="call" cmd="playFrom(0.0)">
                                          <p:cBhvr>
                                            <p:cTn id="51" dur="8085" fill="hold"/>
                                            <p:tgtEl>
                                              <p:spTgt spid="17"/>
                                            </p:tgtEl>
                                          </p:cBhvr>
                                        </p:cmd>
                                      </p:childTnLst>
                                    </p:cTn>
                                  </p:par>
                                  <p:par>
                                    <p:cTn id="52" presetID="1" presetClass="mediacall" presetSubtype="0" fill="hold" nodeType="withEffect">
                                      <p:stCondLst>
                                        <p:cond delay="500"/>
                                      </p:stCondLst>
                                      <p:childTnLst>
                                        <p:cmd type="call" cmd="playFrom(0.0)">
                                          <p:cBhvr>
                                            <p:cTn id="53" dur="3557" fill="hold"/>
                                            <p:tgtEl>
                                              <p:spTgt spid="18"/>
                                            </p:tgtEl>
                                          </p:cBhvr>
                                        </p:cmd>
                                      </p:childTnLst>
                                    </p:cTn>
                                  </p:par>
                                </p:childTnLst>
                              </p:cTn>
                            </p:par>
                          </p:childTnLst>
                        </p:cTn>
                      </p:par>
                    </p:childTnLst>
                  </p:cTn>
                  <p:nextCondLst>
                    <p:cond evt="onClick" delay="0">
                      <p:tgtEl>
                        <p:spTgt spid="5"/>
                      </p:tgtEl>
                    </p:cond>
                  </p:nextCondLst>
                </p:seq>
                <p:seq concurrent="1" nextAc="seek">
                  <p:cTn id="54" restart="whenNotActive" fill="hold" evtFilter="cancelBubble" nodeType="interactiveSeq">
                    <p:stCondLst>
                      <p:cond evt="onClick" delay="0">
                        <p:tgtEl>
                          <p:spTgt spid="4"/>
                        </p:tgtEl>
                      </p:cond>
                    </p:stCondLst>
                    <p:endSync evt="end" delay="0">
                      <p:rtn val="all"/>
                    </p:endSync>
                    <p:childTnLst>
                      <p:par>
                        <p:cTn id="55" fill="hold">
                          <p:stCondLst>
                            <p:cond delay="0"/>
                          </p:stCondLst>
                          <p:childTnLst>
                            <p:par>
                              <p:cTn id="56" fill="hold">
                                <p:stCondLst>
                                  <p:cond delay="0"/>
                                </p:stCondLst>
                                <p:childTnLst>
                                  <p:par>
                                    <p:cTn id="57" presetID="42" presetClass="path" presetSubtype="0" accel="50000" autoRev="1" fill="hold" nodeType="clickEffect" p14:presetBounceEnd="50000">
                                      <p:stCondLst>
                                        <p:cond delay="0"/>
                                      </p:stCondLst>
                                      <p:childTnLst>
                                        <p:animMotion origin="layout" path="M -0.01302 -0.03125 L 0.34896 0.60417 " pathEditMode="relative" rAng="0" ptsTypes="AA" p14:bounceEnd="50000">
                                          <p:cBhvr>
                                            <p:cTn id="58" dur="2000" fill="hold"/>
                                            <p:tgtEl>
                                              <p:spTgt spid="4"/>
                                            </p:tgtEl>
                                            <p:attrNameLst>
                                              <p:attrName>ppt_x</p:attrName>
                                              <p:attrName>ppt_y</p:attrName>
                                            </p:attrNameLst>
                                          </p:cBhvr>
                                          <p:rCtr x="18090" y="31759"/>
                                        </p:animMotion>
                                      </p:childTnLst>
                                      <p:subTnLst>
                                        <p:audio>
                                          <p:cMediaNode>
                                            <p:cTn display="0" masterRel="sameClick">
                                              <p:stCondLst>
                                                <p:cond evt="begin" delay="0">
                                                  <p:tn val="57"/>
                                                </p:cond>
                                              </p:stCondLst>
                                              <p:endCondLst>
                                                <p:cond evt="onStopAudio" delay="0">
                                                  <p:tgtEl>
                                                    <p:sldTgt/>
                                                  </p:tgtEl>
                                                </p:cond>
                                              </p:endCondLst>
                                            </p:cTn>
                                            <p:tgtEl>
                                              <p:sndTgt r:embed="rId20" name="arrow.wav"/>
                                            </p:tgtEl>
                                          </p:cMediaNode>
                                        </p:audio>
                                      </p:subTnLst>
                                    </p:cTn>
                                  </p:par>
                                  <p:par>
                                    <p:cTn id="59" presetID="1" presetClass="mediacall" presetSubtype="0" fill="hold" nodeType="withEffect">
                                      <p:stCondLst>
                                        <p:cond delay="0"/>
                                      </p:stCondLst>
                                      <p:childTnLst>
                                        <p:cmd type="call" cmd="playFrom(0.0)">
                                          <p:cBhvr>
                                            <p:cTn id="60" dur="8150" fill="hold"/>
                                            <p:tgtEl>
                                              <p:spTgt spid="16"/>
                                            </p:tgtEl>
                                          </p:cBhvr>
                                        </p:cmd>
                                      </p:childTnLst>
                                    </p:cTn>
                                  </p:par>
                                  <p:par>
                                    <p:cTn id="61" presetID="1" presetClass="mediacall" presetSubtype="0" fill="hold" nodeType="withEffect">
                                      <p:stCondLst>
                                        <p:cond delay="1000"/>
                                      </p:stCondLst>
                                      <p:childTnLst>
                                        <p:cmd type="call" cmd="playFrom(0.0)">
                                          <p:cBhvr>
                                            <p:cTn id="62" dur="3461" fill="hold"/>
                                            <p:tgtEl>
                                              <p:spTgt spid="3"/>
                                            </p:tgtEl>
                                          </p:cBhvr>
                                        </p:cmd>
                                      </p:childTnLst>
                                    </p:cTn>
                                  </p:par>
                                </p:childTnLst>
                              </p:cTn>
                            </p:par>
                          </p:childTnLst>
                        </p:cTn>
                      </p:par>
                    </p:childTnLst>
                  </p:cTn>
                  <p:nextCondLst>
                    <p:cond evt="onClick" delay="0">
                      <p:tgtEl>
                        <p:spTgt spid="4"/>
                      </p:tgtEl>
                    </p:cond>
                  </p:nextCondLst>
                </p:seq>
                <p:audio>
                  <p:cMediaNode vol="100000" showWhenStopped="0">
                    <p:cTn id="63" fill="hold" display="0">
                      <p:stCondLst>
                        <p:cond delay="indefinite"/>
                      </p:stCondLst>
                      <p:endCondLst>
                        <p:cond evt="onStopAudio" delay="0">
                          <p:tgtEl>
                            <p:sldTgt/>
                          </p:tgtEl>
                        </p:cond>
                      </p:endCondLst>
                    </p:cTn>
                    <p:tgtEl>
                      <p:spTgt spid="2"/>
                    </p:tgtEl>
                  </p:cMediaNode>
                </p:audio>
                <p:audio>
                  <p:cMediaNode vol="100000" showWhenStopped="0">
                    <p:cTn id="64" fill="hold" display="0">
                      <p:stCondLst>
                        <p:cond delay="indefinite"/>
                      </p:stCondLst>
                      <p:endCondLst>
                        <p:cond evt="onStopAudio" delay="0">
                          <p:tgtEl>
                            <p:sldTgt/>
                          </p:tgtEl>
                        </p:cond>
                      </p:endCondLst>
                    </p:cTn>
                    <p:tgtEl>
                      <p:spTgt spid="3"/>
                    </p:tgtEl>
                  </p:cMediaNode>
                </p:audio>
                <p:audio>
                  <p:cMediaNode vol="100000" showWhenStopped="0">
                    <p:cTn id="65" fill="hold" display="0">
                      <p:stCondLst>
                        <p:cond delay="indefinite"/>
                      </p:stCondLst>
                      <p:endCondLst>
                        <p:cond evt="onStopAudio" delay="0">
                          <p:tgtEl>
                            <p:sldTgt/>
                          </p:tgtEl>
                        </p:cond>
                      </p:endCondLst>
                    </p:cTn>
                    <p:tgtEl>
                      <p:spTgt spid="6"/>
                    </p:tgtEl>
                  </p:cMediaNode>
                </p:audio>
                <p:audio>
                  <p:cMediaNode vol="100000" showWhenStopped="0">
                    <p:cTn id="66" fill="hold" display="0">
                      <p:stCondLst>
                        <p:cond delay="indefinite"/>
                      </p:stCondLst>
                      <p:endCondLst>
                        <p:cond evt="onStopAudio" delay="0">
                          <p:tgtEl>
                            <p:sldTgt/>
                          </p:tgtEl>
                        </p:cond>
                      </p:endCondLst>
                    </p:cTn>
                    <p:tgtEl>
                      <p:spTgt spid="9"/>
                    </p:tgtEl>
                  </p:cMediaNode>
                </p:audio>
                <p:audio>
                  <p:cMediaNode vol="100000" showWhenStopped="0">
                    <p:cTn id="67" fill="hold" display="0">
                      <p:stCondLst>
                        <p:cond delay="indefinite"/>
                      </p:stCondLst>
                      <p:endCondLst>
                        <p:cond evt="onStopAudio" delay="0">
                          <p:tgtEl>
                            <p:sldTgt/>
                          </p:tgtEl>
                        </p:cond>
                      </p:endCondLst>
                    </p:cTn>
                    <p:tgtEl>
                      <p:spTgt spid="12"/>
                    </p:tgtEl>
                  </p:cMediaNode>
                </p:audio>
                <p:audio>
                  <p:cMediaNode vol="43902" showWhenStopped="0">
                    <p:cTn id="68" fill="hold" display="0">
                      <p:stCondLst>
                        <p:cond delay="indefinite"/>
                      </p:stCondLst>
                      <p:endCondLst>
                        <p:cond evt="onStopAudio" delay="0">
                          <p:tgtEl>
                            <p:sldTgt/>
                          </p:tgtEl>
                        </p:cond>
                      </p:endCondLst>
                    </p:cTn>
                    <p:tgtEl>
                      <p:spTgt spid="14"/>
                    </p:tgtEl>
                  </p:cMediaNode>
                </p:audio>
                <p:audio>
                  <p:cMediaNode vol="47561" showWhenStopped="0">
                    <p:cTn id="69" fill="hold" display="0">
                      <p:stCondLst>
                        <p:cond delay="indefinite"/>
                      </p:stCondLst>
                      <p:endCondLst>
                        <p:cond evt="onStopAudio" delay="0">
                          <p:tgtEl>
                            <p:sldTgt/>
                          </p:tgtEl>
                        </p:cond>
                      </p:endCondLst>
                    </p:cTn>
                    <p:tgtEl>
                      <p:spTgt spid="15"/>
                    </p:tgtEl>
                  </p:cMediaNode>
                </p:audio>
                <p:audio>
                  <p:cMediaNode vol="42683" showWhenStopped="0">
                    <p:cTn id="70" fill="hold" display="0">
                      <p:stCondLst>
                        <p:cond delay="indefinite"/>
                      </p:stCondLst>
                      <p:endCondLst>
                        <p:cond evt="onStopAudio" delay="0">
                          <p:tgtEl>
                            <p:sldTgt/>
                          </p:tgtEl>
                        </p:cond>
                      </p:endCondLst>
                    </p:cTn>
                    <p:tgtEl>
                      <p:spTgt spid="16"/>
                    </p:tgtEl>
                  </p:cMediaNode>
                </p:audio>
                <p:audio>
                  <p:cMediaNode vol="100000" showWhenStopped="0">
                    <p:cTn id="71" fill="hold" display="0">
                      <p:stCondLst>
                        <p:cond delay="indefinite"/>
                      </p:stCondLst>
                      <p:endCondLst>
                        <p:cond evt="onStopAudio" delay="0">
                          <p:tgtEl>
                            <p:sldTgt/>
                          </p:tgtEl>
                        </p:cond>
                      </p:endCondLst>
                    </p:cTn>
                    <p:tgtEl>
                      <p:spTgt spid="17"/>
                    </p:tgtEl>
                  </p:cMediaNode>
                </p:audio>
                <p:audio>
                  <p:cMediaNode vol="100000" showWhenStopped="0">
                    <p:cTn id="72" fill="hold" display="0">
                      <p:stCondLst>
                        <p:cond delay="indefinite"/>
                      </p:stCondLst>
                      <p:endCondLst>
                        <p:cond evt="onStopAudio" delay="0">
                          <p:tgtEl>
                            <p:sldTgt/>
                          </p:tgtEl>
                        </p:cond>
                      </p:endCondLst>
                    </p:cTn>
                    <p:tgtEl>
                      <p:spTgt spid="18"/>
                    </p:tgtEl>
                  </p:cMediaNode>
                </p:audio>
                <p:audio>
                  <p:cMediaNode vol="46341" showWhenStopped="0">
                    <p:cTn id="73" fill="hold" display="0">
                      <p:stCondLst>
                        <p:cond delay="indefinite"/>
                      </p:stCondLst>
                      <p:endCondLst>
                        <p:cond evt="onStopAudio" delay="0">
                          <p:tgtEl>
                            <p:sldTgt/>
                          </p:tgtEl>
                        </p:cond>
                      </p:endCondLst>
                    </p:cTn>
                    <p:tgtEl>
                      <p:spTgt spid="1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4423" fill="hold"/>
                                            <p:tgtEl>
                                              <p:spTgt spid="2"/>
                                            </p:tgtEl>
                                          </p:cBhvr>
                                        </p:cmd>
                                      </p:childTnLst>
                                    </p:cTn>
                                  </p:par>
                                  <p:par>
                                    <p:cTn id="7" presetID="45" presetClass="entr" presetSubtype="0" fill="hold" nodeType="withEffect">
                                      <p:stCondLst>
                                        <p:cond delay="50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2000"/>
                                            <p:tgtEl>
                                              <p:spTgt spid="4"/>
                                            </p:tgtEl>
                                          </p:cBhvr>
                                        </p:animEffect>
                                        <p:anim calcmode="lin" valueType="num">
                                          <p:cBhvr>
                                            <p:cTn id="10" dur="2000" fill="hold"/>
                                            <p:tgtEl>
                                              <p:spTgt spid="4"/>
                                            </p:tgtEl>
                                            <p:attrNameLst>
                                              <p:attrName>ppt_w</p:attrName>
                                            </p:attrNameLst>
                                          </p:cBhvr>
                                          <p:tavLst>
                                            <p:tav tm="0" fmla="#ppt_w*sin(2.5*pi*$)">
                                              <p:val>
                                                <p:fltVal val="0"/>
                                              </p:val>
                                            </p:tav>
                                            <p:tav tm="100000">
                                              <p:val>
                                                <p:fltVal val="1"/>
                                              </p:val>
                                            </p:tav>
                                          </p:tavLst>
                                        </p:anim>
                                        <p:anim calcmode="lin" valueType="num">
                                          <p:cBhvr>
                                            <p:cTn id="11" dur="2000" fill="hold"/>
                                            <p:tgtEl>
                                              <p:spTgt spid="4"/>
                                            </p:tgtEl>
                                            <p:attrNameLst>
                                              <p:attrName>ppt_h</p:attrName>
                                            </p:attrNameLst>
                                          </p:cBhvr>
                                          <p:tavLst>
                                            <p:tav tm="0">
                                              <p:val>
                                                <p:strVal val="#ppt_h"/>
                                              </p:val>
                                            </p:tav>
                                            <p:tav tm="100000">
                                              <p:val>
                                                <p:strVal val="#ppt_h"/>
                                              </p:val>
                                            </p:tav>
                                          </p:tavLst>
                                        </p:anim>
                                      </p:childTnLst>
                                    </p:cTn>
                                  </p:par>
                                  <p:par>
                                    <p:cTn id="12" presetID="45" presetClass="entr" presetSubtype="0" fill="hold" nodeType="withEffect">
                                      <p:stCondLst>
                                        <p:cond delay="10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ppt_w</p:attrName>
                                            </p:attrNameLst>
                                          </p:cBhvr>
                                          <p:tavLst>
                                            <p:tav tm="0" fmla="#ppt_w*sin(2.5*pi*$)">
                                              <p:val>
                                                <p:fltVal val="0"/>
                                              </p:val>
                                            </p:tav>
                                            <p:tav tm="100000">
                                              <p:val>
                                                <p:fltVal val="1"/>
                                              </p:val>
                                            </p:tav>
                                          </p:tavLst>
                                        </p:anim>
                                        <p:anim calcmode="lin" valueType="num">
                                          <p:cBhvr>
                                            <p:cTn id="16" dur="2000" fill="hold"/>
                                            <p:tgtEl>
                                              <p:spTgt spid="5"/>
                                            </p:tgtEl>
                                            <p:attrNameLst>
                                              <p:attrName>ppt_h</p:attrName>
                                            </p:attrNameLst>
                                          </p:cBhvr>
                                          <p:tavLst>
                                            <p:tav tm="0">
                                              <p:val>
                                                <p:strVal val="#ppt_h"/>
                                              </p:val>
                                            </p:tav>
                                            <p:tav tm="100000">
                                              <p:val>
                                                <p:strVal val="#ppt_h"/>
                                              </p:val>
                                            </p:tav>
                                          </p:tavLst>
                                        </p:anim>
                                      </p:childTnLst>
                                    </p:cTn>
                                  </p:par>
                                  <p:par>
                                    <p:cTn id="17" presetID="45" presetClass="entr" presetSubtype="0" fill="hold" nodeType="withEffect">
                                      <p:stCondLst>
                                        <p:cond delay="15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anim calcmode="lin" valueType="num">
                                          <p:cBhvr>
                                            <p:cTn id="20" dur="2000" fill="hold"/>
                                            <p:tgtEl>
                                              <p:spTgt spid="7"/>
                                            </p:tgtEl>
                                            <p:attrNameLst>
                                              <p:attrName>ppt_w</p:attrName>
                                            </p:attrNameLst>
                                          </p:cBhvr>
                                          <p:tavLst>
                                            <p:tav tm="0" fmla="#ppt_w*sin(2.5*pi*$)">
                                              <p:val>
                                                <p:fltVal val="0"/>
                                              </p:val>
                                            </p:tav>
                                            <p:tav tm="100000">
                                              <p:val>
                                                <p:fltVal val="1"/>
                                              </p:val>
                                            </p:tav>
                                          </p:tavLst>
                                        </p:anim>
                                        <p:anim calcmode="lin" valueType="num">
                                          <p:cBhvr>
                                            <p:cTn id="21" dur="2000" fill="hold"/>
                                            <p:tgtEl>
                                              <p:spTgt spid="7"/>
                                            </p:tgtEl>
                                            <p:attrNameLst>
                                              <p:attrName>ppt_h</p:attrName>
                                            </p:attrNameLst>
                                          </p:cBhvr>
                                          <p:tavLst>
                                            <p:tav tm="0">
                                              <p:val>
                                                <p:strVal val="#ppt_h"/>
                                              </p:val>
                                            </p:tav>
                                            <p:tav tm="100000">
                                              <p:val>
                                                <p:strVal val="#ppt_h"/>
                                              </p:val>
                                            </p:tav>
                                          </p:tavLst>
                                        </p:anim>
                                      </p:childTnLst>
                                    </p:cTn>
                                  </p:par>
                                  <p:par>
                                    <p:cTn id="22" presetID="45" presetClass="entr" presetSubtype="0" fill="hold" nodeType="withEffect">
                                      <p:stCondLst>
                                        <p:cond delay="20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000"/>
                                            <p:tgtEl>
                                              <p:spTgt spid="8"/>
                                            </p:tgtEl>
                                          </p:cBhvr>
                                        </p:animEffect>
                                        <p:anim calcmode="lin" valueType="num">
                                          <p:cBhvr>
                                            <p:cTn id="25" dur="2000" fill="hold"/>
                                            <p:tgtEl>
                                              <p:spTgt spid="8"/>
                                            </p:tgtEl>
                                            <p:attrNameLst>
                                              <p:attrName>ppt_w</p:attrName>
                                            </p:attrNameLst>
                                          </p:cBhvr>
                                          <p:tavLst>
                                            <p:tav tm="0" fmla="#ppt_w*sin(2.5*pi*$)">
                                              <p:val>
                                                <p:fltVal val="0"/>
                                              </p:val>
                                            </p:tav>
                                            <p:tav tm="100000">
                                              <p:val>
                                                <p:fltVal val="1"/>
                                              </p:val>
                                            </p:tav>
                                          </p:tavLst>
                                        </p:anim>
                                        <p:anim calcmode="lin" valueType="num">
                                          <p:cBhvr>
                                            <p:cTn id="26"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nodeType="withEffect">
                                      <p:stCondLst>
                                        <p:cond delay="1000"/>
                                      </p:stCondLst>
                                      <p:childTnLst>
                                        <p:animMotion origin="layout" path="M 3.61111E-6 -4.07407E-6 L -0.12066 0.61412 " pathEditMode="relative" rAng="0" ptsTypes="AA">
                                          <p:cBhvr>
                                            <p:cTn id="31" dur="2000" fill="hold"/>
                                            <p:tgtEl>
                                              <p:spTgt spid="8"/>
                                            </p:tgtEl>
                                            <p:attrNameLst>
                                              <p:attrName>ppt_x</p:attrName>
                                              <p:attrName>ppt_y</p:attrName>
                                            </p:attrNameLst>
                                          </p:cBhvr>
                                          <p:rCtr x="-6042" y="30694"/>
                                        </p:animMotion>
                                      </p:childTnLst>
                                    </p:cTn>
                                  </p:par>
                                  <p:par>
                                    <p:cTn id="32" presetID="1" presetClass="mediacall" presetSubtype="0" fill="hold" nodeType="withEffect">
                                      <p:stCondLst>
                                        <p:cond delay="500"/>
                                      </p:stCondLst>
                                      <p:childTnLst>
                                        <p:cmd type="call" cmd="playFrom(0.0)">
                                          <p:cBhvr>
                                            <p:cTn id="33" dur="8085" fill="hold"/>
                                            <p:tgtEl>
                                              <p:spTgt spid="14"/>
                                            </p:tgtEl>
                                          </p:cBhvr>
                                        </p:cmd>
                                      </p:childTnLst>
                                    </p:cTn>
                                  </p:par>
                                  <p:par>
                                    <p:cTn id="34" presetID="1" presetClass="mediacall" presetSubtype="0" fill="hold" nodeType="withEffect">
                                      <p:stCondLst>
                                        <p:cond delay="1000"/>
                                      </p:stCondLst>
                                      <p:childTnLst>
                                        <p:cmd type="call" cmd="playFrom(0.0)">
                                          <p:cBhvr>
                                            <p:cTn id="35" dur="4664" fill="hold"/>
                                            <p:tgtEl>
                                              <p:spTgt spid="9"/>
                                            </p:tgtEl>
                                          </p:cBhvr>
                                        </p:cmd>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7"/>
                        </p:tgtEl>
                      </p:cond>
                    </p:stCondLst>
                    <p:endSync evt="end" delay="0">
                      <p:rtn val="all"/>
                    </p:endSync>
                    <p:childTnLst>
                      <p:par>
                        <p:cTn id="37" fill="hold">
                          <p:stCondLst>
                            <p:cond delay="0"/>
                          </p:stCondLst>
                          <p:childTnLst>
                            <p:par>
                              <p:cTn id="38" fill="hold">
                                <p:stCondLst>
                                  <p:cond delay="0"/>
                                </p:stCondLst>
                                <p:childTnLst>
                                  <p:par>
                                    <p:cTn id="39" presetID="42" presetClass="path" presetSubtype="0" accel="50000" autoRev="1" fill="hold" nodeType="clickEffect">
                                      <p:stCondLst>
                                        <p:cond delay="0"/>
                                      </p:stCondLst>
                                      <p:childTnLst>
                                        <p:animMotion origin="layout" path="M -2.77778E-6 3.7037E-6 L 0.11077 0.61898 " pathEditMode="relative" rAng="0" ptsTypes="AA">
                                          <p:cBhvr>
                                            <p:cTn id="40" dur="2000" fill="hold"/>
                                            <p:tgtEl>
                                              <p:spTgt spid="7"/>
                                            </p:tgtEl>
                                            <p:attrNameLst>
                                              <p:attrName>ppt_x</p:attrName>
                                              <p:attrName>ppt_y</p:attrName>
                                            </p:attrNameLst>
                                          </p:cBhvr>
                                          <p:rCtr x="5538" y="30949"/>
                                        </p:animMotion>
                                      </p:childTnLst>
                                    </p:cTn>
                                  </p:par>
                                  <p:par>
                                    <p:cTn id="41" presetID="1" presetClass="mediacall" presetSubtype="0" fill="hold" nodeType="withEffect">
                                      <p:stCondLst>
                                        <p:cond delay="0"/>
                                      </p:stCondLst>
                                      <p:childTnLst>
                                        <p:cmd type="call" cmd="playFrom(0.0)">
                                          <p:cBhvr>
                                            <p:cTn id="42" dur="8150" fill="hold"/>
                                            <p:tgtEl>
                                              <p:spTgt spid="15"/>
                                            </p:tgtEl>
                                          </p:cBhvr>
                                        </p:cmd>
                                      </p:childTnLst>
                                    </p:cTn>
                                  </p:par>
                                  <p:par>
                                    <p:cTn id="43" presetID="1" presetClass="mediacall" presetSubtype="0" fill="hold" nodeType="withEffect">
                                      <p:stCondLst>
                                        <p:cond delay="0"/>
                                      </p:stCondLst>
                                      <p:childTnLst>
                                        <p:cmd type="call" cmd="playFrom(0.0)">
                                          <p:cBhvr>
                                            <p:cTn id="44" dur="2740" fill="hold"/>
                                            <p:tgtEl>
                                              <p:spTgt spid="6"/>
                                            </p:tgtEl>
                                          </p:cBhvr>
                                        </p:cmd>
                                      </p:childTnLst>
                                    </p:cTn>
                                  </p:par>
                                </p:childTnLst>
                              </p:cTn>
                            </p:par>
                          </p:childTnLst>
                        </p:cTn>
                      </p:par>
                    </p:childTnLst>
                  </p:cTn>
                  <p:nextCondLst>
                    <p:cond evt="onClick" delay="0">
                      <p:tgtEl>
                        <p:spTgt spid="7"/>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42" presetClass="path" presetSubtype="0" accel="50000" decel="50000" fill="hold" nodeType="withEffect">
                                      <p:stCondLst>
                                        <p:cond delay="0"/>
                                      </p:stCondLst>
                                      <p:childTnLst>
                                        <p:animMotion origin="layout" path="M -4.16667E-6 7.40741E-7 L 0.11615 0.5831 " pathEditMode="relative" rAng="0" ptsTypes="AA">
                                          <p:cBhvr>
                                            <p:cTn id="49" dur="2000" fill="hold"/>
                                            <p:tgtEl>
                                              <p:spTgt spid="5"/>
                                            </p:tgtEl>
                                            <p:attrNameLst>
                                              <p:attrName>ppt_x</p:attrName>
                                              <p:attrName>ppt_y</p:attrName>
                                            </p:attrNameLst>
                                          </p:cBhvr>
                                          <p:rCtr x="5799" y="29144"/>
                                        </p:animMotion>
                                      </p:childTnLst>
                                    </p:cTn>
                                  </p:par>
                                  <p:par>
                                    <p:cTn id="50" presetID="1" presetClass="mediacall" presetSubtype="0" fill="hold" nodeType="withEffect">
                                      <p:stCondLst>
                                        <p:cond delay="500"/>
                                      </p:stCondLst>
                                      <p:childTnLst>
                                        <p:cmd type="call" cmd="playFrom(0.0)">
                                          <p:cBhvr>
                                            <p:cTn id="51" dur="8091" fill="hold"/>
                                            <p:tgtEl>
                                              <p:spTgt spid="17"/>
                                            </p:tgtEl>
                                          </p:cBhvr>
                                        </p:cmd>
                                      </p:childTnLst>
                                    </p:cTn>
                                  </p:par>
                                  <p:par>
                                    <p:cTn id="52" presetID="1" presetClass="mediacall" presetSubtype="0" fill="hold" nodeType="withEffect">
                                      <p:stCondLst>
                                        <p:cond delay="500"/>
                                      </p:stCondLst>
                                      <p:childTnLst>
                                        <p:cmd type="call" cmd="playFrom(0.0)">
                                          <p:cBhvr>
                                            <p:cTn id="53" dur="3557" fill="hold"/>
                                            <p:tgtEl>
                                              <p:spTgt spid="18"/>
                                            </p:tgtEl>
                                          </p:cBhvr>
                                        </p:cmd>
                                      </p:childTnLst>
                                    </p:cTn>
                                  </p:par>
                                </p:childTnLst>
                              </p:cTn>
                            </p:par>
                          </p:childTnLst>
                        </p:cTn>
                      </p:par>
                    </p:childTnLst>
                  </p:cTn>
                  <p:nextCondLst>
                    <p:cond evt="onClick" delay="0">
                      <p:tgtEl>
                        <p:spTgt spid="5"/>
                      </p:tgtEl>
                    </p:cond>
                  </p:nextCondLst>
                </p:seq>
                <p:seq concurrent="1" nextAc="seek">
                  <p:cTn id="54" restart="whenNotActive" fill="hold" evtFilter="cancelBubble" nodeType="interactiveSeq">
                    <p:stCondLst>
                      <p:cond evt="onClick" delay="0">
                        <p:tgtEl>
                          <p:spTgt spid="4"/>
                        </p:tgtEl>
                      </p:cond>
                    </p:stCondLst>
                    <p:endSync evt="end" delay="0">
                      <p:rtn val="all"/>
                    </p:endSync>
                    <p:childTnLst>
                      <p:par>
                        <p:cTn id="55" fill="hold">
                          <p:stCondLst>
                            <p:cond delay="0"/>
                          </p:stCondLst>
                          <p:childTnLst>
                            <p:par>
                              <p:cTn id="56" fill="hold">
                                <p:stCondLst>
                                  <p:cond delay="0"/>
                                </p:stCondLst>
                                <p:childTnLst>
                                  <p:par>
                                    <p:cTn id="57" presetID="42" presetClass="path" presetSubtype="0" accel="50000" autoRev="1" fill="hold" nodeType="clickEffect">
                                      <p:stCondLst>
                                        <p:cond delay="0"/>
                                      </p:stCondLst>
                                      <p:childTnLst>
                                        <p:animMotion origin="layout" path="M -0.01302 -0.03125 L 0.34896 0.60417 " pathEditMode="relative" rAng="0" ptsTypes="AA">
                                          <p:cBhvr>
                                            <p:cTn id="58" dur="2000" fill="hold"/>
                                            <p:tgtEl>
                                              <p:spTgt spid="4"/>
                                            </p:tgtEl>
                                            <p:attrNameLst>
                                              <p:attrName>ppt_x</p:attrName>
                                              <p:attrName>ppt_y</p:attrName>
                                            </p:attrNameLst>
                                          </p:cBhvr>
                                          <p:rCtr x="18090" y="31759"/>
                                        </p:animMotion>
                                      </p:childTnLst>
                                      <p:subTnLst>
                                        <p:audio>
                                          <p:cMediaNode>
                                            <p:cTn display="0" masterRel="sameClick">
                                              <p:stCondLst>
                                                <p:cond evt="begin" delay="0">
                                                  <p:tn val="57"/>
                                                </p:cond>
                                              </p:stCondLst>
                                              <p:endCondLst>
                                                <p:cond evt="onStopAudio" delay="0">
                                                  <p:tgtEl>
                                                    <p:sldTgt/>
                                                  </p:tgtEl>
                                                </p:cond>
                                              </p:endCondLst>
                                            </p:cTn>
                                            <p:tgtEl>
                                              <p:sndTgt r:embed="rId28" name="arrow.wav"/>
                                            </p:tgtEl>
                                          </p:cMediaNode>
                                        </p:audio>
                                      </p:subTnLst>
                                    </p:cTn>
                                  </p:par>
                                  <p:par>
                                    <p:cTn id="59" presetID="1" presetClass="mediacall" presetSubtype="0" fill="hold" nodeType="withEffect">
                                      <p:stCondLst>
                                        <p:cond delay="0"/>
                                      </p:stCondLst>
                                      <p:childTnLst>
                                        <p:cmd type="call" cmd="playFrom(0.0)">
                                          <p:cBhvr>
                                            <p:cTn id="60" dur="8150" fill="hold"/>
                                            <p:tgtEl>
                                              <p:spTgt spid="16"/>
                                            </p:tgtEl>
                                          </p:cBhvr>
                                        </p:cmd>
                                      </p:childTnLst>
                                    </p:cTn>
                                  </p:par>
                                  <p:par>
                                    <p:cTn id="61" presetID="1" presetClass="mediacall" presetSubtype="0" fill="hold" nodeType="withEffect">
                                      <p:stCondLst>
                                        <p:cond delay="1000"/>
                                      </p:stCondLst>
                                      <p:childTnLst>
                                        <p:cmd type="call" cmd="playFrom(0.0)">
                                          <p:cBhvr>
                                            <p:cTn id="62" dur="3461" fill="hold"/>
                                            <p:tgtEl>
                                              <p:spTgt spid="3"/>
                                            </p:tgtEl>
                                          </p:cBhvr>
                                        </p:cmd>
                                      </p:childTnLst>
                                    </p:cTn>
                                  </p:par>
                                </p:childTnLst>
                              </p:cTn>
                            </p:par>
                          </p:childTnLst>
                        </p:cTn>
                      </p:par>
                    </p:childTnLst>
                  </p:cTn>
                  <p:nextCondLst>
                    <p:cond evt="onClick" delay="0">
                      <p:tgtEl>
                        <p:spTgt spid="4"/>
                      </p:tgtEl>
                    </p:cond>
                  </p:nextCondLst>
                </p:seq>
                <p:audio>
                  <p:cMediaNode vol="100000" showWhenStopped="0">
                    <p:cTn id="63" fill="hold" display="0">
                      <p:stCondLst>
                        <p:cond delay="indefinite"/>
                      </p:stCondLst>
                      <p:endCondLst>
                        <p:cond evt="onStopAudio" delay="0">
                          <p:tgtEl>
                            <p:sldTgt/>
                          </p:tgtEl>
                        </p:cond>
                      </p:endCondLst>
                    </p:cTn>
                    <p:tgtEl>
                      <p:spTgt spid="2"/>
                    </p:tgtEl>
                  </p:cMediaNode>
                </p:audio>
                <p:audio>
                  <p:cMediaNode vol="100000" showWhenStopped="0">
                    <p:cTn id="64" fill="hold" display="0">
                      <p:stCondLst>
                        <p:cond delay="indefinite"/>
                      </p:stCondLst>
                      <p:endCondLst>
                        <p:cond evt="onStopAudio" delay="0">
                          <p:tgtEl>
                            <p:sldTgt/>
                          </p:tgtEl>
                        </p:cond>
                      </p:endCondLst>
                    </p:cTn>
                    <p:tgtEl>
                      <p:spTgt spid="3"/>
                    </p:tgtEl>
                  </p:cMediaNode>
                </p:audio>
                <p:audio>
                  <p:cMediaNode vol="100000" showWhenStopped="0">
                    <p:cTn id="65" fill="hold" display="0">
                      <p:stCondLst>
                        <p:cond delay="indefinite"/>
                      </p:stCondLst>
                      <p:endCondLst>
                        <p:cond evt="onStopAudio" delay="0">
                          <p:tgtEl>
                            <p:sldTgt/>
                          </p:tgtEl>
                        </p:cond>
                      </p:endCondLst>
                    </p:cTn>
                    <p:tgtEl>
                      <p:spTgt spid="6"/>
                    </p:tgtEl>
                  </p:cMediaNode>
                </p:audio>
                <p:audio>
                  <p:cMediaNode vol="100000" showWhenStopped="0">
                    <p:cTn id="66" fill="hold" display="0">
                      <p:stCondLst>
                        <p:cond delay="indefinite"/>
                      </p:stCondLst>
                      <p:endCondLst>
                        <p:cond evt="onStopAudio" delay="0">
                          <p:tgtEl>
                            <p:sldTgt/>
                          </p:tgtEl>
                        </p:cond>
                      </p:endCondLst>
                    </p:cTn>
                    <p:tgtEl>
                      <p:spTgt spid="9"/>
                    </p:tgtEl>
                  </p:cMediaNode>
                </p:audio>
                <p:audio>
                  <p:cMediaNode vol="100000" showWhenStopped="0">
                    <p:cTn id="67" fill="hold" display="0">
                      <p:stCondLst>
                        <p:cond delay="indefinite"/>
                      </p:stCondLst>
                      <p:endCondLst>
                        <p:cond evt="onStopAudio" delay="0">
                          <p:tgtEl>
                            <p:sldTgt/>
                          </p:tgtEl>
                        </p:cond>
                      </p:endCondLst>
                    </p:cTn>
                    <p:tgtEl>
                      <p:spTgt spid="12"/>
                    </p:tgtEl>
                  </p:cMediaNode>
                </p:audio>
                <p:audio>
                  <p:cMediaNode vol="43902" showWhenStopped="0">
                    <p:cTn id="68" fill="hold" display="0">
                      <p:stCondLst>
                        <p:cond delay="indefinite"/>
                      </p:stCondLst>
                      <p:endCondLst>
                        <p:cond evt="onStopAudio" delay="0">
                          <p:tgtEl>
                            <p:sldTgt/>
                          </p:tgtEl>
                        </p:cond>
                      </p:endCondLst>
                    </p:cTn>
                    <p:tgtEl>
                      <p:spTgt spid="14"/>
                    </p:tgtEl>
                  </p:cMediaNode>
                </p:audio>
                <p:audio>
                  <p:cMediaNode vol="47561" showWhenStopped="0">
                    <p:cTn id="69" fill="hold" display="0">
                      <p:stCondLst>
                        <p:cond delay="indefinite"/>
                      </p:stCondLst>
                      <p:endCondLst>
                        <p:cond evt="onStopAudio" delay="0">
                          <p:tgtEl>
                            <p:sldTgt/>
                          </p:tgtEl>
                        </p:cond>
                      </p:endCondLst>
                    </p:cTn>
                    <p:tgtEl>
                      <p:spTgt spid="15"/>
                    </p:tgtEl>
                  </p:cMediaNode>
                </p:audio>
                <p:audio>
                  <p:cMediaNode vol="42683" showWhenStopped="0">
                    <p:cTn id="70" fill="hold" display="0">
                      <p:stCondLst>
                        <p:cond delay="indefinite"/>
                      </p:stCondLst>
                      <p:endCondLst>
                        <p:cond evt="onStopAudio" delay="0">
                          <p:tgtEl>
                            <p:sldTgt/>
                          </p:tgtEl>
                        </p:cond>
                      </p:endCondLst>
                    </p:cTn>
                    <p:tgtEl>
                      <p:spTgt spid="16"/>
                    </p:tgtEl>
                  </p:cMediaNode>
                </p:audio>
                <p:audio>
                  <p:cMediaNode vol="100000" showWhenStopped="0">
                    <p:cTn id="71" fill="hold" display="0">
                      <p:stCondLst>
                        <p:cond delay="indefinite"/>
                      </p:stCondLst>
                      <p:endCondLst>
                        <p:cond evt="onStopAudio" delay="0">
                          <p:tgtEl>
                            <p:sldTgt/>
                          </p:tgtEl>
                        </p:cond>
                      </p:endCondLst>
                    </p:cTn>
                    <p:tgtEl>
                      <p:spTgt spid="17"/>
                    </p:tgtEl>
                  </p:cMediaNode>
                </p:audio>
                <p:audio>
                  <p:cMediaNode vol="100000" showWhenStopped="0">
                    <p:cTn id="72" fill="hold" display="0">
                      <p:stCondLst>
                        <p:cond delay="indefinite"/>
                      </p:stCondLst>
                      <p:endCondLst>
                        <p:cond evt="onStopAudio" delay="0">
                          <p:tgtEl>
                            <p:sldTgt/>
                          </p:tgtEl>
                        </p:cond>
                      </p:endCondLst>
                    </p:cTn>
                    <p:tgtEl>
                      <p:spTgt spid="18"/>
                    </p:tgtEl>
                  </p:cMediaNode>
                </p:audio>
                <p:audio>
                  <p:cMediaNode vol="46341" showWhenStopped="0">
                    <p:cTn id="73" fill="hold" display="0">
                      <p:stCondLst>
                        <p:cond delay="indefinite"/>
                      </p:stCondLst>
                      <p:endCondLst>
                        <p:cond evt="onStopAudio" delay="0">
                          <p:tgtEl>
                            <p:sldTgt/>
                          </p:tgtEl>
                        </p:cond>
                      </p:endCondLst>
                    </p:cTn>
                    <p:tgtEl>
                      <p:spTgt spid="19"/>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16"/>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7">
            <a:extLst>
              <a:ext uri="{28A0092B-C50C-407E-A947-70E740481C1C}">
                <a14:useLocalDpi xmlns:a14="http://schemas.microsoft.com/office/drawing/2010/main" val="0"/>
              </a:ext>
            </a:extLst>
          </a:blip>
          <a:srcRect l="-394" t="39900" r="394" b="19967"/>
          <a:stretch/>
        </p:blipFill>
        <p:spPr>
          <a:xfrm>
            <a:off x="1295400" y="4664528"/>
            <a:ext cx="6172200" cy="1034143"/>
          </a:xfrm>
          <a:prstGeom prst="rect">
            <a:avLst/>
          </a:prstGeom>
        </p:spPr>
      </p:pic>
      <p:pic>
        <p:nvPicPr>
          <p:cNvPr id="7" name="Picture 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953001" y="-457200"/>
            <a:ext cx="4103912" cy="2209800"/>
          </a:xfrm>
          <a:prstGeom prst="rect">
            <a:avLst/>
          </a:prstGeom>
        </p:spPr>
      </p:pic>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t="21657" b="25086"/>
          <a:stretch/>
        </p:blipFill>
        <p:spPr>
          <a:xfrm>
            <a:off x="0" y="268256"/>
            <a:ext cx="2209799" cy="1419030"/>
          </a:xfrm>
          <a:prstGeom prst="rect">
            <a:avLst/>
          </a:prstGeom>
        </p:spPr>
      </p:pic>
      <p:pic>
        <p:nvPicPr>
          <p:cNvPr id="9" name="Picture 8"/>
          <p:cNvPicPr>
            <a:picLocks noChangeAspect="1"/>
          </p:cNvPicPr>
          <p:nvPr/>
        </p:nvPicPr>
        <p:blipFill rotWithShape="1">
          <a:blip r:embed="rId20">
            <a:extLst>
              <a:ext uri="{28A0092B-C50C-407E-A947-70E740481C1C}">
                <a14:useLocalDpi xmlns:a14="http://schemas.microsoft.com/office/drawing/2010/main" val="0"/>
              </a:ext>
            </a:extLst>
          </a:blip>
          <a:srcRect t="21428" b="13429"/>
          <a:stretch/>
        </p:blipFill>
        <p:spPr>
          <a:xfrm>
            <a:off x="2286000" y="224713"/>
            <a:ext cx="2667000" cy="1462573"/>
          </a:xfrm>
          <a:prstGeom prst="rect">
            <a:avLst/>
          </a:prstGeom>
        </p:spPr>
      </p:pic>
      <p:sp>
        <p:nvSpPr>
          <p:cNvPr id="10" name="TextBox 9"/>
          <p:cNvSpPr txBox="1"/>
          <p:nvPr/>
        </p:nvSpPr>
        <p:spPr>
          <a:xfrm>
            <a:off x="435429" y="5654070"/>
            <a:ext cx="8387442" cy="523220"/>
          </a:xfrm>
          <a:prstGeom prst="rect">
            <a:avLst/>
          </a:prstGeom>
          <a:noFill/>
        </p:spPr>
        <p:txBody>
          <a:bodyPr wrap="square" rtlCol="0">
            <a:spAutoFit/>
          </a:bodyPr>
          <a:lstStyle/>
          <a:p>
            <a:r>
              <a:rPr lang="en-US" sz="2800" b="1">
                <a:solidFill>
                  <a:srgbClr val="FF0000"/>
                </a:solidFill>
                <a:latin typeface="Times New Roman" pitchFamily="18" charset="0"/>
                <a:cs typeface="Times New Roman" pitchFamily="18" charset="0"/>
              </a:rPr>
              <a:t>Bé hãy chọn phương tiện giao thông đường sắt nào?</a:t>
            </a:r>
          </a:p>
        </p:txBody>
      </p:sp>
      <p:pic>
        <p:nvPicPr>
          <p:cNvPr id="2" name="Đ. SẮ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8741228" y="5818415"/>
            <a:ext cx="348341" cy="348341"/>
          </a:xfrm>
          <a:prstGeom prst="rect">
            <a:avLst/>
          </a:prstGeom>
        </p:spPr>
      </p:pic>
      <p:pic>
        <p:nvPicPr>
          <p:cNvPr id="3" name="SAI 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8822871" y="5181600"/>
            <a:ext cx="304800" cy="304800"/>
          </a:xfrm>
          <a:prstGeom prst="rect">
            <a:avLst/>
          </a:prstGeom>
        </p:spPr>
      </p:pic>
      <p:pic>
        <p:nvPicPr>
          <p:cNvPr id="6" name="ĐÚNG 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1"/>
          <a:stretch>
            <a:fillRect/>
          </a:stretch>
        </p:blipFill>
        <p:spPr>
          <a:xfrm>
            <a:off x="8741229" y="4191000"/>
            <a:ext cx="304800" cy="304800"/>
          </a:xfrm>
          <a:prstGeom prst="rect">
            <a:avLst/>
          </a:prstGeom>
        </p:spPr>
      </p:pic>
      <p:pic>
        <p:nvPicPr>
          <p:cNvPr id="12" name="sai-mat-roi.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1"/>
          <a:stretch>
            <a:fillRect/>
          </a:stretch>
        </p:blipFill>
        <p:spPr>
          <a:xfrm>
            <a:off x="8610599" y="6379029"/>
            <a:ext cx="435429" cy="435429"/>
          </a:xfrm>
          <a:prstGeom prst="rect">
            <a:avLst/>
          </a:prstGeom>
        </p:spPr>
      </p:pic>
      <p:pic>
        <p:nvPicPr>
          <p:cNvPr id="5" name="Am-thanh-tra-loi-sai-www_nhacchuongvui_com.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1"/>
          <a:stretch>
            <a:fillRect/>
          </a:stretch>
        </p:blipFill>
        <p:spPr>
          <a:xfrm>
            <a:off x="333829" y="2133600"/>
            <a:ext cx="406400" cy="304800"/>
          </a:xfrm>
          <a:prstGeom prst="rect">
            <a:avLst/>
          </a:prstGeom>
        </p:spPr>
      </p:pic>
      <p:pic>
        <p:nvPicPr>
          <p:cNvPr id="11" name="Am-thanh-tra-loi-sai-www_nhacchuongvui_com.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1"/>
          <a:stretch>
            <a:fillRect/>
          </a:stretch>
        </p:blipFill>
        <p:spPr>
          <a:xfrm>
            <a:off x="359229" y="3048000"/>
            <a:ext cx="381000" cy="381000"/>
          </a:xfrm>
          <a:prstGeom prst="rect">
            <a:avLst/>
          </a:prstGeom>
        </p:spPr>
      </p:pic>
      <p:pic>
        <p:nvPicPr>
          <p:cNvPr id="13" name="sai nhé.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1"/>
          <a:stretch>
            <a:fillRect/>
          </a:stretch>
        </p:blipFill>
        <p:spPr>
          <a:xfrm>
            <a:off x="8741228" y="3668486"/>
            <a:ext cx="304800" cy="304800"/>
          </a:xfrm>
          <a:prstGeom prst="rect">
            <a:avLst/>
          </a:prstGeom>
        </p:spPr>
      </p:pic>
      <p:sp>
        <p:nvSpPr>
          <p:cNvPr id="14" name="Action Button: Back or Previous 13">
            <a:hlinkClick r:id="" action="ppaction://hlinkshowjump?jump=previousslide" highlightClick="1"/>
          </p:cNvPr>
          <p:cNvSpPr/>
          <p:nvPr/>
        </p:nvSpPr>
        <p:spPr>
          <a:xfrm>
            <a:off x="3288792" y="6251013"/>
            <a:ext cx="661416" cy="563445"/>
          </a:xfrm>
          <a:prstGeom prst="actionButtonBackPrevio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tion Button: Forward or Next 14">
            <a:hlinkClick r:id="" action="ppaction://hlinkshowjump?jump=nextslide" highlightClick="1"/>
          </p:cNvPr>
          <p:cNvSpPr/>
          <p:nvPr/>
        </p:nvSpPr>
        <p:spPr>
          <a:xfrm>
            <a:off x="4474026" y="6253626"/>
            <a:ext cx="631369" cy="563445"/>
          </a:xfrm>
          <a:prstGeom prst="actionButtonForwardNex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Am-thanh-tra-loi-dung.mp3">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2"/>
          <a:stretch>
            <a:fillRect/>
          </a:stretch>
        </p:blipFill>
        <p:spPr>
          <a:xfrm>
            <a:off x="8602435" y="3129639"/>
            <a:ext cx="402774" cy="402774"/>
          </a:xfrm>
          <a:prstGeom prst="rect">
            <a:avLst/>
          </a:prstGeom>
        </p:spPr>
      </p:pic>
    </p:spTree>
    <p:extLst>
      <p:ext uri="{BB962C8B-B14F-4D97-AF65-F5344CB8AC3E}">
        <p14:creationId xmlns:p14="http://schemas.microsoft.com/office/powerpoint/2010/main" val="149120400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39" fill="hold"/>
                                            <p:tgtEl>
                                              <p:spTgt spid="2"/>
                                            </p:tgtEl>
                                          </p:cBhvr>
                                        </p:cmd>
                                      </p:childTnLst>
                                    </p:cTn>
                                  </p:par>
                                  <p:par>
                                    <p:cTn id="7" presetID="3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p:cTn id="9" dur="1000" fill="hold"/>
                                            <p:tgtEl>
                                              <p:spTgt spid="10"/>
                                            </p:tgtEl>
                                            <p:attrNameLst>
                                              <p:attrName>ppt_w</p:attrName>
                                            </p:attrNameLst>
                                          </p:cBhvr>
                                          <p:tavLst>
                                            <p:tav tm="0">
                                              <p:val>
                                                <p:fltVal val="0"/>
                                              </p:val>
                                            </p:tav>
                                            <p:tav tm="100000">
                                              <p:val>
                                                <p:strVal val="#ppt_w"/>
                                              </p:val>
                                            </p:tav>
                                          </p:tavLst>
                                        </p:anim>
                                        <p:anim calcmode="lin" valueType="num">
                                          <p:cBhvr>
                                            <p:cTn id="10" dur="1000" fill="hold"/>
                                            <p:tgtEl>
                                              <p:spTgt spid="10"/>
                                            </p:tgtEl>
                                            <p:attrNameLst>
                                              <p:attrName>ppt_h</p:attrName>
                                            </p:attrNameLst>
                                          </p:cBhvr>
                                          <p:tavLst>
                                            <p:tav tm="0">
                                              <p:val>
                                                <p:fltVal val="0"/>
                                              </p:val>
                                            </p:tav>
                                            <p:tav tm="100000">
                                              <p:val>
                                                <p:strVal val="#ppt_h"/>
                                              </p:val>
                                            </p:tav>
                                          </p:tavLst>
                                        </p:anim>
                                        <p:anim calcmode="lin" valueType="num">
                                          <p:cBhvr>
                                            <p:cTn id="11" dur="1000" fill="hold"/>
                                            <p:tgtEl>
                                              <p:spTgt spid="10"/>
                                            </p:tgtEl>
                                            <p:attrNameLst>
                                              <p:attrName>style.rotation</p:attrName>
                                            </p:attrNameLst>
                                          </p:cBhvr>
                                          <p:tavLst>
                                            <p:tav tm="0">
                                              <p:val>
                                                <p:fltVal val="90"/>
                                              </p:val>
                                            </p:tav>
                                            <p:tav tm="100000">
                                              <p:val>
                                                <p:fltVal val="0"/>
                                              </p:val>
                                            </p:tav>
                                          </p:tavLst>
                                        </p:anim>
                                        <p:animEffect transition="in" filter="fade">
                                          <p:cBhvr>
                                            <p:cTn id="12" dur="1000"/>
                                            <p:tgtEl>
                                              <p:spTgt spid="10"/>
                                            </p:tgtEl>
                                          </p:cBhvr>
                                        </p:animEffect>
                                      </p:childTnLst>
                                    </p:cTn>
                                  </p:par>
                                  <p:par>
                                    <p:cTn id="13" presetID="21" presetClass="entr" presetSubtype="1" fill="hold" nodeType="withEffect">
                                      <p:stCondLst>
                                        <p:cond delay="100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2000"/>
                                            <p:tgtEl>
                                              <p:spTgt spid="8"/>
                                            </p:tgtEl>
                                          </p:cBhvr>
                                        </p:animEffect>
                                      </p:childTnLst>
                                    </p:cTn>
                                  </p:par>
                                  <p:par>
                                    <p:cTn id="16" presetID="21" presetClass="entr" presetSubtype="1" fill="hold" nodeType="withEffect">
                                      <p:stCondLst>
                                        <p:cond delay="2000"/>
                                      </p:stCondLst>
                                      <p:childTnLst>
                                        <p:set>
                                          <p:cBhvr>
                                            <p:cTn id="17" dur="1" fill="hold">
                                              <p:stCondLst>
                                                <p:cond delay="0"/>
                                              </p:stCondLst>
                                            </p:cTn>
                                            <p:tgtEl>
                                              <p:spTgt spid="9"/>
                                            </p:tgtEl>
                                            <p:attrNameLst>
                                              <p:attrName>style.visibility</p:attrName>
                                            </p:attrNameLst>
                                          </p:cBhvr>
                                          <p:to>
                                            <p:strVal val="visible"/>
                                          </p:to>
                                        </p:set>
                                        <p:animEffect transition="in" filter="wheel(1)">
                                          <p:cBhvr>
                                            <p:cTn id="18" dur="2000"/>
                                            <p:tgtEl>
                                              <p:spTgt spid="9"/>
                                            </p:tgtEl>
                                          </p:cBhvr>
                                        </p:animEffect>
                                      </p:childTnLst>
                                    </p:cTn>
                                  </p:par>
                                  <p:par>
                                    <p:cTn id="19" presetID="21" presetClass="entr" presetSubtype="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heel(1)">
                                          <p:cBhvr>
                                            <p:cTn id="2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autoRev="1" fill="hold" nodeType="clickEffect" p14:presetBounceEnd="50000">
                                      <p:stCondLst>
                                        <p:cond delay="0"/>
                                      </p:stCondLst>
                                      <p:childTnLst>
                                        <p:animMotion origin="layout" path="M 0 4.44444E-6 L 0.23333 0.58888 " pathEditMode="relative" rAng="0" ptsTypes="AA" p14:bounceEnd="50000">
                                          <p:cBhvr>
                                            <p:cTn id="26" dur="2000" fill="hold"/>
                                            <p:tgtEl>
                                              <p:spTgt spid="8"/>
                                            </p:tgtEl>
                                            <p:attrNameLst>
                                              <p:attrName>ppt_x</p:attrName>
                                              <p:attrName>ppt_y</p:attrName>
                                            </p:attrNameLst>
                                          </p:cBhvr>
                                          <p:rCtr x="11667" y="29444"/>
                                        </p:animMotion>
                                      </p:childTnLst>
                                    </p:cTn>
                                  </p:par>
                                  <p:par>
                                    <p:cTn id="27" presetID="1" presetClass="mediacall" presetSubtype="0" fill="hold" nodeType="withEffect">
                                      <p:stCondLst>
                                        <p:cond delay="500"/>
                                      </p:stCondLst>
                                      <p:childTnLst>
                                        <p:cmd type="call" cmd="playFrom(0.0)">
                                          <p:cBhvr>
                                            <p:cTn id="28" dur="8150" fill="hold"/>
                                            <p:tgtEl>
                                              <p:spTgt spid="5"/>
                                            </p:tgtEl>
                                          </p:cBhvr>
                                        </p:cmd>
                                      </p:childTnLst>
                                    </p:cTn>
                                  </p:par>
                                  <p:par>
                                    <p:cTn id="29" presetID="1" presetClass="mediacall" presetSubtype="0" fill="hold" nodeType="withEffect">
                                      <p:stCondLst>
                                        <p:cond delay="1000"/>
                                      </p:stCondLst>
                                      <p:childTnLst>
                                        <p:cmd type="call" cmd="playFrom(0.0)">
                                          <p:cBhvr>
                                            <p:cTn id="30" dur="2740" fill="hold"/>
                                            <p:tgtEl>
                                              <p:spTgt spid="3"/>
                                            </p:tgtEl>
                                          </p:cBhvr>
                                        </p:cmd>
                                      </p:childTnLst>
                                    </p:cTn>
                                  </p:par>
                                </p:childTnLst>
                              </p:cTn>
                            </p:par>
                          </p:childTnLst>
                        </p:cTn>
                      </p:par>
                    </p:childTnLst>
                  </p:cTn>
                  <p:nextCondLst>
                    <p:cond evt="onClick" delay="0">
                      <p:tgtEl>
                        <p:spTgt spid="8"/>
                      </p:tgtEl>
                    </p:cond>
                  </p:nextCondLst>
                </p:seq>
                <p:audio>
                  <p:cMediaNode vol="100000" showWhenStopped="0">
                    <p:cTn id="31" fill="hold" display="0">
                      <p:stCondLst>
                        <p:cond delay="indefinite"/>
                      </p:stCondLst>
                      <p:endCondLst>
                        <p:cond evt="onStopAudio" delay="0">
                          <p:tgtEl>
                            <p:sldTgt/>
                          </p:tgtEl>
                        </p:cond>
                      </p:endCondLst>
                    </p:cTn>
                    <p:tgtEl>
                      <p:spTgt spid="2"/>
                    </p:tgtEl>
                  </p:cMediaNode>
                </p:audio>
                <p:audio>
                  <p:cMediaNode vol="100000" showWhenStopped="0">
                    <p:cTn id="32" fill="hold" display="0">
                      <p:stCondLst>
                        <p:cond delay="indefinite"/>
                      </p:stCondLst>
                      <p:endCondLst>
                        <p:cond evt="onStopAudio" delay="0">
                          <p:tgtEl>
                            <p:sldTgt/>
                          </p:tgtEl>
                        </p:cond>
                      </p:endCondLst>
                    </p:cTn>
                    <p:tgtEl>
                      <p:spTgt spid="3"/>
                    </p:tgtEl>
                  </p:cMediaNode>
                </p:audio>
                <p:seq concurrent="1" nextAc="seek">
                  <p:cTn id="33" restart="whenNotActive" fill="hold" evtFilter="cancelBubble" nodeType="interactiveSeq">
                    <p:stCondLst>
                      <p:cond evt="onClick" delay="0">
                        <p:tgtEl>
                          <p:spTgt spid="9"/>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autoRev="1" fill="hold" nodeType="withEffect" p14:presetBounceEnd="50000">
                                      <p:stCondLst>
                                        <p:cond delay="2000"/>
                                      </p:stCondLst>
                                      <p:childTnLst>
                                        <p:animMotion origin="layout" path="M -3.33333E-6 -1.85185E-6 L 0.10417 0.60509 " pathEditMode="relative" rAng="0" ptsTypes="AA" p14:bounceEnd="50000">
                                          <p:cBhvr>
                                            <p:cTn id="37" dur="2000" fill="hold"/>
                                            <p:tgtEl>
                                              <p:spTgt spid="9"/>
                                            </p:tgtEl>
                                            <p:attrNameLst>
                                              <p:attrName>ppt_x</p:attrName>
                                              <p:attrName>ppt_y</p:attrName>
                                            </p:attrNameLst>
                                          </p:cBhvr>
                                          <p:rCtr x="5208" y="30255"/>
                                        </p:animMotion>
                                      </p:childTnLst>
                                    </p:cTn>
                                  </p:par>
                                  <p:par>
                                    <p:cTn id="38" presetID="1" presetClass="mediacall" presetSubtype="0" fill="hold" nodeType="withEffect">
                                      <p:stCondLst>
                                        <p:cond delay="500"/>
                                      </p:stCondLst>
                                      <p:childTnLst>
                                        <p:cmd type="call" cmd="playFrom(0.0)">
                                          <p:cBhvr>
                                            <p:cTn id="39" dur="8150" fill="hold"/>
                                            <p:tgtEl>
                                              <p:spTgt spid="11"/>
                                            </p:tgtEl>
                                          </p:cBhvr>
                                        </p:cmd>
                                      </p:childTnLst>
                                    </p:cTn>
                                  </p:par>
                                  <p:par>
                                    <p:cTn id="40" presetID="1" presetClass="mediacall" presetSubtype="0" fill="hold" nodeType="withEffect">
                                      <p:stCondLst>
                                        <p:cond delay="1000"/>
                                      </p:stCondLst>
                                      <p:childTnLst>
                                        <p:cmd type="call" cmd="playFrom(0.0)">
                                          <p:cBhvr>
                                            <p:cTn id="41" dur="3341" fill="hold"/>
                                            <p:tgtEl>
                                              <p:spTgt spid="13"/>
                                            </p:tgtEl>
                                          </p:cBhvr>
                                        </p:cmd>
                                      </p:childTnLst>
                                    </p:cTn>
                                  </p:par>
                                </p:childTnLst>
                              </p:cTn>
                            </p:par>
                          </p:childTnLst>
                        </p:cTn>
                      </p:par>
                    </p:childTnLst>
                  </p:cTn>
                  <p:nextCondLst>
                    <p:cond evt="onClick" delay="0">
                      <p:tgtEl>
                        <p:spTgt spid="9"/>
                      </p:tgtEl>
                    </p:cond>
                  </p:nextCondLst>
                </p:seq>
                <p:audio>
                  <p:cMediaNode vol="100000" showWhenStopped="0">
                    <p:cTn id="42" fill="hold" display="0">
                      <p:stCondLst>
                        <p:cond delay="indefinite"/>
                      </p:stCondLst>
                      <p:endCondLst>
                        <p:cond evt="onStopAudio" delay="0">
                          <p:tgtEl>
                            <p:sldTgt/>
                          </p:tgtEl>
                        </p:cond>
                      </p:endCondLst>
                    </p:cTn>
                    <p:tgtEl>
                      <p:spTgt spid="6"/>
                    </p:tgtEl>
                  </p:cMediaNode>
                </p:audio>
                <p:audio>
                  <p:cMediaNode vol="47561" showWhenStopped="0">
                    <p:cTn id="43" fill="hold" display="0">
                      <p:stCondLst>
                        <p:cond delay="indefinite"/>
                      </p:stCondLst>
                      <p:endCondLst>
                        <p:cond evt="onStopAudio" delay="0">
                          <p:tgtEl>
                            <p:sldTgt/>
                          </p:tgtEl>
                        </p:cond>
                      </p:endCondLst>
                    </p:cTn>
                    <p:tgtEl>
                      <p:spTgt spid="12"/>
                    </p:tgtEl>
                  </p:cMediaNode>
                </p:audio>
                <p:audio>
                  <p:cMediaNode showWhenStopped="0">
                    <p:cTn id="44" fill="hold" display="0">
                      <p:stCondLst>
                        <p:cond delay="indefinite"/>
                      </p:stCondLst>
                      <p:endCondLst>
                        <p:cond evt="onStopAudio" delay="0">
                          <p:tgtEl>
                            <p:sldTgt/>
                          </p:tgtEl>
                        </p:cond>
                      </p:endCondLst>
                    </p:cTn>
                    <p:tgtEl>
                      <p:spTgt spid="5"/>
                    </p:tgtEl>
                  </p:cMediaNode>
                </p:audio>
                <p:audio>
                  <p:cMediaNode vol="34146" showWhenStopped="0">
                    <p:cTn id="45" fill="hold" display="0">
                      <p:stCondLst>
                        <p:cond delay="indefinite"/>
                      </p:stCondLst>
                      <p:endCondLst>
                        <p:cond evt="onStopAudio" delay="0">
                          <p:tgtEl>
                            <p:sldTgt/>
                          </p:tgtEl>
                        </p:cond>
                      </p:endCondLst>
                    </p:cTn>
                    <p:tgtEl>
                      <p:spTgt spid="11"/>
                    </p:tgtEl>
                  </p:cMediaNode>
                </p:audio>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42" presetClass="path" presetSubtype="0" accel="50000" decel="50000" fill="hold" nodeType="withEffect">
                                      <p:stCondLst>
                                        <p:cond delay="0"/>
                                      </p:stCondLst>
                                      <p:childTnLst>
                                        <p:animMotion origin="layout" path="M -2.22222E-6 -4.44444E-6 L -0.25764 0.51667 " pathEditMode="relative" rAng="0" ptsTypes="AA">
                                          <p:cBhvr>
                                            <p:cTn id="50" dur="2000" fill="hold"/>
                                            <p:tgtEl>
                                              <p:spTgt spid="7"/>
                                            </p:tgtEl>
                                            <p:attrNameLst>
                                              <p:attrName>ppt_x</p:attrName>
                                              <p:attrName>ppt_y</p:attrName>
                                            </p:attrNameLst>
                                          </p:cBhvr>
                                          <p:rCtr x="-12882" y="25833"/>
                                        </p:animMotion>
                                      </p:childTnLst>
                                    </p:cTn>
                                  </p:par>
                                  <p:par>
                                    <p:cTn id="51" presetID="1" presetClass="mediacall" presetSubtype="0" fill="hold" nodeType="withEffect">
                                      <p:stCondLst>
                                        <p:cond delay="0"/>
                                      </p:stCondLst>
                                      <p:childTnLst>
                                        <p:cmd type="call" cmd="playFrom(0.0)">
                                          <p:cBhvr>
                                            <p:cTn id="52" dur="8085" fill="hold"/>
                                            <p:tgtEl>
                                              <p:spTgt spid="16"/>
                                            </p:tgtEl>
                                          </p:cBhvr>
                                        </p:cmd>
                                      </p:childTnLst>
                                    </p:cTn>
                                  </p:par>
                                  <p:par>
                                    <p:cTn id="53" presetID="1" presetClass="mediacall" presetSubtype="0" fill="hold" nodeType="withEffect">
                                      <p:stCondLst>
                                        <p:cond delay="1000"/>
                                      </p:stCondLst>
                                      <p:childTnLst>
                                        <p:cmd type="call" cmd="playFrom(0.0)">
                                          <p:cBhvr>
                                            <p:cTn id="54" dur="2909" fill="hold"/>
                                            <p:tgtEl>
                                              <p:spTgt spid="6"/>
                                            </p:tgtEl>
                                          </p:cBhvr>
                                        </p:cmd>
                                      </p:childTnLst>
                                    </p:cTn>
                                  </p:par>
                                </p:childTnLst>
                              </p:cTn>
                            </p:par>
                          </p:childTnLst>
                        </p:cTn>
                      </p:par>
                    </p:childTnLst>
                  </p:cTn>
                  <p:nextCondLst>
                    <p:cond evt="onClick" delay="0">
                      <p:tgtEl>
                        <p:spTgt spid="7"/>
                      </p:tgtEl>
                    </p:cond>
                  </p:nextCondLst>
                </p:seq>
                <p:audio>
                  <p:cMediaNode vol="100000" showWhenStopped="0">
                    <p:cTn id="55" fill="hold" display="0">
                      <p:stCondLst>
                        <p:cond delay="indefinite"/>
                      </p:stCondLst>
                      <p:endCondLst>
                        <p:cond evt="onStopAudio" delay="0">
                          <p:tgtEl>
                            <p:sldTgt/>
                          </p:tgtEl>
                        </p:cond>
                      </p:endCondLst>
                    </p:cTn>
                    <p:tgtEl>
                      <p:spTgt spid="13"/>
                    </p:tgtEl>
                  </p:cMediaNode>
                </p:audio>
                <p:audio>
                  <p:cMediaNode vol="47561" showWhenStopped="0">
                    <p:cTn id="56" fill="hold" display="0">
                      <p:stCondLst>
                        <p:cond delay="indefinite"/>
                      </p:stCondLst>
                      <p:endCondLst>
                        <p:cond evt="onStopAudio" delay="0">
                          <p:tgtEl>
                            <p:sldTgt/>
                          </p:tgtEl>
                        </p:cond>
                      </p:endCondLst>
                    </p:cTn>
                    <p:tgtEl>
                      <p:spTgt spid="16"/>
                    </p:tgtEl>
                  </p:cMediaNode>
                </p:audio>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39" fill="hold"/>
                                            <p:tgtEl>
                                              <p:spTgt spid="2"/>
                                            </p:tgtEl>
                                          </p:cBhvr>
                                        </p:cmd>
                                      </p:childTnLst>
                                    </p:cTn>
                                  </p:par>
                                  <p:par>
                                    <p:cTn id="7" presetID="3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p:cTn id="9" dur="1000" fill="hold"/>
                                            <p:tgtEl>
                                              <p:spTgt spid="10"/>
                                            </p:tgtEl>
                                            <p:attrNameLst>
                                              <p:attrName>ppt_w</p:attrName>
                                            </p:attrNameLst>
                                          </p:cBhvr>
                                          <p:tavLst>
                                            <p:tav tm="0">
                                              <p:val>
                                                <p:fltVal val="0"/>
                                              </p:val>
                                            </p:tav>
                                            <p:tav tm="100000">
                                              <p:val>
                                                <p:strVal val="#ppt_w"/>
                                              </p:val>
                                            </p:tav>
                                          </p:tavLst>
                                        </p:anim>
                                        <p:anim calcmode="lin" valueType="num">
                                          <p:cBhvr>
                                            <p:cTn id="10" dur="1000" fill="hold"/>
                                            <p:tgtEl>
                                              <p:spTgt spid="10"/>
                                            </p:tgtEl>
                                            <p:attrNameLst>
                                              <p:attrName>ppt_h</p:attrName>
                                            </p:attrNameLst>
                                          </p:cBhvr>
                                          <p:tavLst>
                                            <p:tav tm="0">
                                              <p:val>
                                                <p:fltVal val="0"/>
                                              </p:val>
                                            </p:tav>
                                            <p:tav tm="100000">
                                              <p:val>
                                                <p:strVal val="#ppt_h"/>
                                              </p:val>
                                            </p:tav>
                                          </p:tavLst>
                                        </p:anim>
                                        <p:anim calcmode="lin" valueType="num">
                                          <p:cBhvr>
                                            <p:cTn id="11" dur="1000" fill="hold"/>
                                            <p:tgtEl>
                                              <p:spTgt spid="10"/>
                                            </p:tgtEl>
                                            <p:attrNameLst>
                                              <p:attrName>style.rotation</p:attrName>
                                            </p:attrNameLst>
                                          </p:cBhvr>
                                          <p:tavLst>
                                            <p:tav tm="0">
                                              <p:val>
                                                <p:fltVal val="90"/>
                                              </p:val>
                                            </p:tav>
                                            <p:tav tm="100000">
                                              <p:val>
                                                <p:fltVal val="0"/>
                                              </p:val>
                                            </p:tav>
                                          </p:tavLst>
                                        </p:anim>
                                        <p:animEffect transition="in" filter="fade">
                                          <p:cBhvr>
                                            <p:cTn id="12" dur="1000"/>
                                            <p:tgtEl>
                                              <p:spTgt spid="10"/>
                                            </p:tgtEl>
                                          </p:cBhvr>
                                        </p:animEffect>
                                      </p:childTnLst>
                                    </p:cTn>
                                  </p:par>
                                  <p:par>
                                    <p:cTn id="13" presetID="21" presetClass="entr" presetSubtype="1" fill="hold" nodeType="withEffect">
                                      <p:stCondLst>
                                        <p:cond delay="100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2000"/>
                                            <p:tgtEl>
                                              <p:spTgt spid="8"/>
                                            </p:tgtEl>
                                          </p:cBhvr>
                                        </p:animEffect>
                                      </p:childTnLst>
                                    </p:cTn>
                                  </p:par>
                                  <p:par>
                                    <p:cTn id="16" presetID="21" presetClass="entr" presetSubtype="1" fill="hold" nodeType="withEffect">
                                      <p:stCondLst>
                                        <p:cond delay="2000"/>
                                      </p:stCondLst>
                                      <p:childTnLst>
                                        <p:set>
                                          <p:cBhvr>
                                            <p:cTn id="17" dur="1" fill="hold">
                                              <p:stCondLst>
                                                <p:cond delay="0"/>
                                              </p:stCondLst>
                                            </p:cTn>
                                            <p:tgtEl>
                                              <p:spTgt spid="9"/>
                                            </p:tgtEl>
                                            <p:attrNameLst>
                                              <p:attrName>style.visibility</p:attrName>
                                            </p:attrNameLst>
                                          </p:cBhvr>
                                          <p:to>
                                            <p:strVal val="visible"/>
                                          </p:to>
                                        </p:set>
                                        <p:animEffect transition="in" filter="wheel(1)">
                                          <p:cBhvr>
                                            <p:cTn id="18" dur="2000"/>
                                            <p:tgtEl>
                                              <p:spTgt spid="9"/>
                                            </p:tgtEl>
                                          </p:cBhvr>
                                        </p:animEffect>
                                      </p:childTnLst>
                                    </p:cTn>
                                  </p:par>
                                  <p:par>
                                    <p:cTn id="19" presetID="21" presetClass="entr" presetSubtype="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heel(1)">
                                          <p:cBhvr>
                                            <p:cTn id="2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autoRev="1" fill="hold" nodeType="clickEffect">
                                      <p:stCondLst>
                                        <p:cond delay="0"/>
                                      </p:stCondLst>
                                      <p:childTnLst>
                                        <p:animMotion origin="layout" path="M 0 4.44444E-6 L 0.23333 0.58888 " pathEditMode="relative" rAng="0" ptsTypes="AA">
                                          <p:cBhvr>
                                            <p:cTn id="26" dur="2000" fill="hold"/>
                                            <p:tgtEl>
                                              <p:spTgt spid="8"/>
                                            </p:tgtEl>
                                            <p:attrNameLst>
                                              <p:attrName>ppt_x</p:attrName>
                                              <p:attrName>ppt_y</p:attrName>
                                            </p:attrNameLst>
                                          </p:cBhvr>
                                          <p:rCtr x="11667" y="29444"/>
                                        </p:animMotion>
                                      </p:childTnLst>
                                    </p:cTn>
                                  </p:par>
                                  <p:par>
                                    <p:cTn id="27" presetID="1" presetClass="mediacall" presetSubtype="0" fill="hold" nodeType="withEffect">
                                      <p:stCondLst>
                                        <p:cond delay="500"/>
                                      </p:stCondLst>
                                      <p:childTnLst>
                                        <p:cmd type="call" cmd="playFrom(0.0)">
                                          <p:cBhvr>
                                            <p:cTn id="28" dur="8150" fill="hold"/>
                                            <p:tgtEl>
                                              <p:spTgt spid="5"/>
                                            </p:tgtEl>
                                          </p:cBhvr>
                                        </p:cmd>
                                      </p:childTnLst>
                                    </p:cTn>
                                  </p:par>
                                  <p:par>
                                    <p:cTn id="29" presetID="1" presetClass="mediacall" presetSubtype="0" fill="hold" nodeType="withEffect">
                                      <p:stCondLst>
                                        <p:cond delay="1000"/>
                                      </p:stCondLst>
                                      <p:childTnLst>
                                        <p:cmd type="call" cmd="playFrom(0.0)">
                                          <p:cBhvr>
                                            <p:cTn id="30" dur="2740" fill="hold"/>
                                            <p:tgtEl>
                                              <p:spTgt spid="3"/>
                                            </p:tgtEl>
                                          </p:cBhvr>
                                        </p:cmd>
                                      </p:childTnLst>
                                    </p:cTn>
                                  </p:par>
                                </p:childTnLst>
                              </p:cTn>
                            </p:par>
                          </p:childTnLst>
                        </p:cTn>
                      </p:par>
                    </p:childTnLst>
                  </p:cTn>
                  <p:nextCondLst>
                    <p:cond evt="onClick" delay="0">
                      <p:tgtEl>
                        <p:spTgt spid="8"/>
                      </p:tgtEl>
                    </p:cond>
                  </p:nextCondLst>
                </p:seq>
                <p:audio>
                  <p:cMediaNode vol="100000" showWhenStopped="0">
                    <p:cTn id="31" fill="hold" display="0">
                      <p:stCondLst>
                        <p:cond delay="indefinite"/>
                      </p:stCondLst>
                      <p:endCondLst>
                        <p:cond evt="onStopAudio" delay="0">
                          <p:tgtEl>
                            <p:sldTgt/>
                          </p:tgtEl>
                        </p:cond>
                      </p:endCondLst>
                    </p:cTn>
                    <p:tgtEl>
                      <p:spTgt spid="2"/>
                    </p:tgtEl>
                  </p:cMediaNode>
                </p:audio>
                <p:audio>
                  <p:cMediaNode vol="100000" showWhenStopped="0">
                    <p:cTn id="32" fill="hold" display="0">
                      <p:stCondLst>
                        <p:cond delay="indefinite"/>
                      </p:stCondLst>
                      <p:endCondLst>
                        <p:cond evt="onStopAudio" delay="0">
                          <p:tgtEl>
                            <p:sldTgt/>
                          </p:tgtEl>
                        </p:cond>
                      </p:endCondLst>
                    </p:cTn>
                    <p:tgtEl>
                      <p:spTgt spid="3"/>
                    </p:tgtEl>
                  </p:cMediaNode>
                </p:audio>
                <p:seq concurrent="1" nextAc="seek">
                  <p:cTn id="33" restart="whenNotActive" fill="hold" evtFilter="cancelBubble" nodeType="interactiveSeq">
                    <p:stCondLst>
                      <p:cond evt="onClick" delay="0">
                        <p:tgtEl>
                          <p:spTgt spid="9"/>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autoRev="1" fill="hold" nodeType="withEffect">
                                      <p:stCondLst>
                                        <p:cond delay="2000"/>
                                      </p:stCondLst>
                                      <p:childTnLst>
                                        <p:animMotion origin="layout" path="M -3.33333E-6 -1.85185E-6 L 0.10417 0.60509 " pathEditMode="relative" rAng="0" ptsTypes="AA">
                                          <p:cBhvr>
                                            <p:cTn id="37" dur="2000" fill="hold"/>
                                            <p:tgtEl>
                                              <p:spTgt spid="9"/>
                                            </p:tgtEl>
                                            <p:attrNameLst>
                                              <p:attrName>ppt_x</p:attrName>
                                              <p:attrName>ppt_y</p:attrName>
                                            </p:attrNameLst>
                                          </p:cBhvr>
                                          <p:rCtr x="5208" y="30255"/>
                                        </p:animMotion>
                                      </p:childTnLst>
                                    </p:cTn>
                                  </p:par>
                                  <p:par>
                                    <p:cTn id="38" presetID="1" presetClass="mediacall" presetSubtype="0" fill="hold" nodeType="withEffect">
                                      <p:stCondLst>
                                        <p:cond delay="500"/>
                                      </p:stCondLst>
                                      <p:childTnLst>
                                        <p:cmd type="call" cmd="playFrom(0.0)">
                                          <p:cBhvr>
                                            <p:cTn id="39" dur="8150" fill="hold"/>
                                            <p:tgtEl>
                                              <p:spTgt spid="11"/>
                                            </p:tgtEl>
                                          </p:cBhvr>
                                        </p:cmd>
                                      </p:childTnLst>
                                    </p:cTn>
                                  </p:par>
                                  <p:par>
                                    <p:cTn id="40" presetID="1" presetClass="mediacall" presetSubtype="0" fill="hold" nodeType="withEffect">
                                      <p:stCondLst>
                                        <p:cond delay="1000"/>
                                      </p:stCondLst>
                                      <p:childTnLst>
                                        <p:cmd type="call" cmd="playFrom(0.0)">
                                          <p:cBhvr>
                                            <p:cTn id="41" dur="3341" fill="hold"/>
                                            <p:tgtEl>
                                              <p:spTgt spid="13"/>
                                            </p:tgtEl>
                                          </p:cBhvr>
                                        </p:cmd>
                                      </p:childTnLst>
                                    </p:cTn>
                                  </p:par>
                                </p:childTnLst>
                              </p:cTn>
                            </p:par>
                          </p:childTnLst>
                        </p:cTn>
                      </p:par>
                    </p:childTnLst>
                  </p:cTn>
                  <p:nextCondLst>
                    <p:cond evt="onClick" delay="0">
                      <p:tgtEl>
                        <p:spTgt spid="9"/>
                      </p:tgtEl>
                    </p:cond>
                  </p:nextCondLst>
                </p:seq>
                <p:audio>
                  <p:cMediaNode vol="100000" showWhenStopped="0">
                    <p:cTn id="42" fill="hold" display="0">
                      <p:stCondLst>
                        <p:cond delay="indefinite"/>
                      </p:stCondLst>
                      <p:endCondLst>
                        <p:cond evt="onStopAudio" delay="0">
                          <p:tgtEl>
                            <p:sldTgt/>
                          </p:tgtEl>
                        </p:cond>
                      </p:endCondLst>
                    </p:cTn>
                    <p:tgtEl>
                      <p:spTgt spid="6"/>
                    </p:tgtEl>
                  </p:cMediaNode>
                </p:audio>
                <p:audio>
                  <p:cMediaNode vol="47561" showWhenStopped="0">
                    <p:cTn id="43" fill="hold" display="0">
                      <p:stCondLst>
                        <p:cond delay="indefinite"/>
                      </p:stCondLst>
                      <p:endCondLst>
                        <p:cond evt="onStopAudio" delay="0">
                          <p:tgtEl>
                            <p:sldTgt/>
                          </p:tgtEl>
                        </p:cond>
                      </p:endCondLst>
                    </p:cTn>
                    <p:tgtEl>
                      <p:spTgt spid="12"/>
                    </p:tgtEl>
                  </p:cMediaNode>
                </p:audio>
                <p:audio>
                  <p:cMediaNode showWhenStopped="0">
                    <p:cTn id="44" fill="hold" display="0">
                      <p:stCondLst>
                        <p:cond delay="indefinite"/>
                      </p:stCondLst>
                      <p:endCondLst>
                        <p:cond evt="onStopAudio" delay="0">
                          <p:tgtEl>
                            <p:sldTgt/>
                          </p:tgtEl>
                        </p:cond>
                      </p:endCondLst>
                    </p:cTn>
                    <p:tgtEl>
                      <p:spTgt spid="5"/>
                    </p:tgtEl>
                  </p:cMediaNode>
                </p:audio>
                <p:audio>
                  <p:cMediaNode vol="34146" showWhenStopped="0">
                    <p:cTn id="45" fill="hold" display="0">
                      <p:stCondLst>
                        <p:cond delay="indefinite"/>
                      </p:stCondLst>
                      <p:endCondLst>
                        <p:cond evt="onStopAudio" delay="0">
                          <p:tgtEl>
                            <p:sldTgt/>
                          </p:tgtEl>
                        </p:cond>
                      </p:endCondLst>
                    </p:cTn>
                    <p:tgtEl>
                      <p:spTgt spid="11"/>
                    </p:tgtEl>
                  </p:cMediaNode>
                </p:audio>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42" presetClass="path" presetSubtype="0" accel="50000" decel="50000" fill="hold" nodeType="withEffect">
                                      <p:stCondLst>
                                        <p:cond delay="0"/>
                                      </p:stCondLst>
                                      <p:childTnLst>
                                        <p:animMotion origin="layout" path="M -2.22222E-6 -4.44444E-6 L -0.25764 0.51667 " pathEditMode="relative" rAng="0" ptsTypes="AA">
                                          <p:cBhvr>
                                            <p:cTn id="50" dur="2000" fill="hold"/>
                                            <p:tgtEl>
                                              <p:spTgt spid="7"/>
                                            </p:tgtEl>
                                            <p:attrNameLst>
                                              <p:attrName>ppt_x</p:attrName>
                                              <p:attrName>ppt_y</p:attrName>
                                            </p:attrNameLst>
                                          </p:cBhvr>
                                          <p:rCtr x="-12882" y="25833"/>
                                        </p:animMotion>
                                      </p:childTnLst>
                                    </p:cTn>
                                  </p:par>
                                  <p:par>
                                    <p:cTn id="51" presetID="1" presetClass="mediacall" presetSubtype="0" fill="hold" nodeType="withEffect">
                                      <p:stCondLst>
                                        <p:cond delay="0"/>
                                      </p:stCondLst>
                                      <p:childTnLst>
                                        <p:cmd type="call" cmd="playFrom(0.0)">
                                          <p:cBhvr>
                                            <p:cTn id="52" dur="8085" fill="hold"/>
                                            <p:tgtEl>
                                              <p:spTgt spid="16"/>
                                            </p:tgtEl>
                                          </p:cBhvr>
                                        </p:cmd>
                                      </p:childTnLst>
                                    </p:cTn>
                                  </p:par>
                                  <p:par>
                                    <p:cTn id="53" presetID="1" presetClass="mediacall" presetSubtype="0" fill="hold" nodeType="withEffect">
                                      <p:stCondLst>
                                        <p:cond delay="1000"/>
                                      </p:stCondLst>
                                      <p:childTnLst>
                                        <p:cmd type="call" cmd="playFrom(0.0)">
                                          <p:cBhvr>
                                            <p:cTn id="54" dur="2909" fill="hold"/>
                                            <p:tgtEl>
                                              <p:spTgt spid="6"/>
                                            </p:tgtEl>
                                          </p:cBhvr>
                                        </p:cmd>
                                      </p:childTnLst>
                                    </p:cTn>
                                  </p:par>
                                </p:childTnLst>
                              </p:cTn>
                            </p:par>
                          </p:childTnLst>
                        </p:cTn>
                      </p:par>
                    </p:childTnLst>
                  </p:cTn>
                  <p:nextCondLst>
                    <p:cond evt="onClick" delay="0">
                      <p:tgtEl>
                        <p:spTgt spid="7"/>
                      </p:tgtEl>
                    </p:cond>
                  </p:nextCondLst>
                </p:seq>
                <p:audio>
                  <p:cMediaNode vol="100000" showWhenStopped="0">
                    <p:cTn id="55" fill="hold" display="0">
                      <p:stCondLst>
                        <p:cond delay="indefinite"/>
                      </p:stCondLst>
                      <p:endCondLst>
                        <p:cond evt="onStopAudio" delay="0">
                          <p:tgtEl>
                            <p:sldTgt/>
                          </p:tgtEl>
                        </p:cond>
                      </p:endCondLst>
                    </p:cTn>
                    <p:tgtEl>
                      <p:spTgt spid="13"/>
                    </p:tgtEl>
                  </p:cMediaNode>
                </p:audio>
                <p:audio>
                  <p:cMediaNode vol="47561" showWhenStopped="0">
                    <p:cTn id="56" fill="hold" display="0">
                      <p:stCondLst>
                        <p:cond delay="indefinite"/>
                      </p:stCondLst>
                      <p:endCondLst>
                        <p:cond evt="onStopAudio" delay="0">
                          <p:tgtEl>
                            <p:sldTgt/>
                          </p:tgtEl>
                        </p:cond>
                      </p:endCondLst>
                    </p:cTn>
                    <p:tgtEl>
                      <p:spTgt spid="16"/>
                    </p:tgtEl>
                  </p:cMediaNode>
                </p:audio>
              </p:childTnLst>
            </p:cTn>
          </p:par>
        </p:tnLst>
        <p:bldLst>
          <p:bldP spid="10"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14"/>
          <a:tile tx="0" ty="0" sx="100000" sy="100000" flip="none" algn="tl"/>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 y="-20694"/>
            <a:ext cx="9144000" cy="6781799"/>
          </a:xfrm>
          <a:prstGeom prst="rect">
            <a:avLst/>
          </a:prstGeom>
        </p:spPr>
      </p:pic>
      <p:pic>
        <p:nvPicPr>
          <p:cNvPr id="7" name="Picture 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81764" y="809352"/>
            <a:ext cx="2076271" cy="2073371"/>
          </a:xfrm>
          <a:prstGeom prst="rect">
            <a:avLst/>
          </a:prstGeom>
        </p:spPr>
      </p:pic>
      <p:pic>
        <p:nvPicPr>
          <p:cNvPr id="8" name="Picture 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98714" y="820238"/>
            <a:ext cx="2757846" cy="2184122"/>
          </a:xfrm>
          <a:prstGeom prst="rect">
            <a:avLst/>
          </a:prstGeom>
        </p:spPr>
      </p:pic>
      <p:pic>
        <p:nvPicPr>
          <p:cNvPr id="11" name="Picture 1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14198" y="2587090"/>
            <a:ext cx="3811191" cy="3583657"/>
          </a:xfrm>
          <a:prstGeom prst="rect">
            <a:avLst/>
          </a:prstGeom>
        </p:spPr>
      </p:pic>
      <p:sp>
        <p:nvSpPr>
          <p:cNvPr id="12" name="TextBox 11"/>
          <p:cNvSpPr txBox="1"/>
          <p:nvPr/>
        </p:nvSpPr>
        <p:spPr>
          <a:xfrm>
            <a:off x="749070" y="228600"/>
            <a:ext cx="7620001" cy="461665"/>
          </a:xfrm>
          <a:prstGeom prst="rect">
            <a:avLst/>
          </a:prstGeom>
          <a:solidFill>
            <a:srgbClr val="FFFF00"/>
          </a:solidFill>
        </p:spPr>
        <p:txBody>
          <a:bodyPr wrap="square" rtlCol="0">
            <a:spAutoFit/>
          </a:bodyPr>
          <a:lstStyle/>
          <a:p>
            <a:r>
              <a:rPr lang="en-US" sz="2400" b="1">
                <a:solidFill>
                  <a:srgbClr val="FF0000"/>
                </a:solidFill>
                <a:latin typeface="Times New Roman" pitchFamily="18" charset="0"/>
                <a:cs typeface="Times New Roman" pitchFamily="18" charset="0"/>
              </a:rPr>
              <a:t>Con hãy chọn hình ảnh đúng khi tham gia giao thông?</a:t>
            </a:r>
          </a:p>
        </p:txBody>
      </p:sp>
      <p:pic>
        <p:nvPicPr>
          <p:cNvPr id="13" name="Picture 1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4355477" y="2919639"/>
            <a:ext cx="4412614" cy="2918557"/>
          </a:xfrm>
          <a:prstGeom prst="rect">
            <a:avLst/>
          </a:prstGeom>
        </p:spPr>
      </p:pic>
      <p:pic>
        <p:nvPicPr>
          <p:cNvPr id="2" name="hình ảnh đúng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8463291" y="6134100"/>
            <a:ext cx="304800" cy="304800"/>
          </a:xfrm>
          <a:prstGeom prst="rect">
            <a:avLst/>
          </a:prstGeom>
        </p:spPr>
      </p:pic>
      <p:pic>
        <p:nvPicPr>
          <p:cNvPr id="3" name="Am-thanh-tra-loi-sai-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98750" y="5769428"/>
            <a:ext cx="348343" cy="348343"/>
          </a:xfrm>
          <a:prstGeom prst="rect">
            <a:avLst/>
          </a:prstGeom>
        </p:spPr>
      </p:pic>
      <p:pic>
        <p:nvPicPr>
          <p:cNvPr id="4" name="Am-thanh-tra-loi-dung-www_nhacchuongvui_com (1).mp3">
            <a:hlinkClick r:id="" action="ppaction://media"/>
          </p:cNvPr>
          <p:cNvPicPr>
            <a:picLocks noChangeAspect="1"/>
          </p:cNvPicPr>
          <p:nvPr>
            <a:audioFile r:link="rId5"/>
            <p:extLst>
              <p:ext uri="{DAA4B4D4-6D71-4841-9C94-3DE7FCFB9230}">
                <p14:media xmlns:p14="http://schemas.microsoft.com/office/powerpoint/2010/main" r:embed="rId6">
                  <p14:trim end="3804.2002"/>
                </p14:media>
              </p:ext>
            </p:extLst>
          </p:nvPr>
        </p:nvPicPr>
        <p:blipFill>
          <a:blip r:embed="rId20"/>
          <a:stretch>
            <a:fillRect/>
          </a:stretch>
        </p:blipFill>
        <p:spPr>
          <a:xfrm>
            <a:off x="8371113" y="1058456"/>
            <a:ext cx="609600" cy="609600"/>
          </a:xfrm>
          <a:prstGeom prst="rect">
            <a:avLst/>
          </a:prstGeom>
        </p:spPr>
      </p:pic>
      <p:pic>
        <p:nvPicPr>
          <p:cNvPr id="5" name="chính xác.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7010400" y="6362310"/>
            <a:ext cx="304801" cy="304800"/>
          </a:xfrm>
          <a:prstGeom prst="rect">
            <a:avLst/>
          </a:prstGeom>
        </p:spPr>
      </p:pic>
      <p:pic>
        <p:nvPicPr>
          <p:cNvPr id="6" name="sai nhé.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0"/>
          <a:stretch>
            <a:fillRect/>
          </a:stretch>
        </p:blipFill>
        <p:spPr>
          <a:xfrm>
            <a:off x="164065" y="6286500"/>
            <a:ext cx="456420" cy="456420"/>
          </a:xfrm>
          <a:prstGeom prst="rect">
            <a:avLst/>
          </a:prstGeom>
        </p:spPr>
      </p:pic>
      <p:sp>
        <p:nvSpPr>
          <p:cNvPr id="15" name="Action Button: Back or Previous 14">
            <a:hlinkClick r:id="" action="ppaction://hlinkshowjump?jump=previousslide" highlightClick="1"/>
          </p:cNvPr>
          <p:cNvSpPr/>
          <p:nvPr/>
        </p:nvSpPr>
        <p:spPr>
          <a:xfrm>
            <a:off x="3733800" y="5943600"/>
            <a:ext cx="761999" cy="685800"/>
          </a:xfrm>
          <a:prstGeom prst="actionButtonBackPrevio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Forward or Next 15">
            <a:hlinkClick r:id="" action="ppaction://hlinkshowjump?jump=nextslide" highlightClick="1"/>
          </p:cNvPr>
          <p:cNvSpPr/>
          <p:nvPr/>
        </p:nvSpPr>
        <p:spPr>
          <a:xfrm>
            <a:off x="4800600" y="5943600"/>
            <a:ext cx="762000" cy="685800"/>
          </a:xfrm>
          <a:prstGeom prst="actionButtonForwardNex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hi tiêu chuẩn 12.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1"/>
          <a:stretch>
            <a:fillRect/>
          </a:stretch>
        </p:blipFill>
        <p:spPr>
          <a:xfrm>
            <a:off x="8297961" y="5334000"/>
            <a:ext cx="317730" cy="317730"/>
          </a:xfrm>
          <a:prstGeom prst="rect">
            <a:avLst/>
          </a:prstGeom>
        </p:spPr>
      </p:pic>
    </p:spTree>
    <p:extLst>
      <p:ext uri="{BB962C8B-B14F-4D97-AF65-F5344CB8AC3E}">
        <p14:creationId xmlns:p14="http://schemas.microsoft.com/office/powerpoint/2010/main" val="111229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73" fill="hold"/>
                                        <p:tgtEl>
                                          <p:spTgt spid="2"/>
                                        </p:tgtEl>
                                      </p:cBhvr>
                                    </p:cmd>
                                  </p:childTnLst>
                                </p:cTn>
                              </p:par>
                              <p:par>
                                <p:cTn id="7" presetID="53" presetClass="entr" presetSubtype="16" fill="hold" grpId="0" nodeType="withEffect">
                                  <p:stCondLst>
                                    <p:cond delay="1000"/>
                                  </p:stCondLst>
                                  <p:childTnLst>
                                    <p:set>
                                      <p:cBhvr>
                                        <p:cTn id="8" dur="1" fill="hold">
                                          <p:stCondLst>
                                            <p:cond delay="0"/>
                                          </p:stCondLst>
                                        </p:cTn>
                                        <p:tgtEl>
                                          <p:spTgt spid="12"/>
                                        </p:tgtEl>
                                        <p:attrNameLst>
                                          <p:attrName>style.visibility</p:attrName>
                                        </p:attrNameLst>
                                      </p:cBhvr>
                                      <p:to>
                                        <p:strVal val="visible"/>
                                      </p:to>
                                    </p:set>
                                    <p:anim calcmode="lin" valueType="num">
                                      <p:cBhvr>
                                        <p:cTn id="9" dur="1000" fill="hold"/>
                                        <p:tgtEl>
                                          <p:spTgt spid="12"/>
                                        </p:tgtEl>
                                        <p:attrNameLst>
                                          <p:attrName>ppt_w</p:attrName>
                                        </p:attrNameLst>
                                      </p:cBhvr>
                                      <p:tavLst>
                                        <p:tav tm="0">
                                          <p:val>
                                            <p:fltVal val="0"/>
                                          </p:val>
                                        </p:tav>
                                        <p:tav tm="100000">
                                          <p:val>
                                            <p:strVal val="#ppt_w"/>
                                          </p:val>
                                        </p:tav>
                                      </p:tavLst>
                                    </p:anim>
                                    <p:anim calcmode="lin" valueType="num">
                                      <p:cBhvr>
                                        <p:cTn id="10" dur="1000" fill="hold"/>
                                        <p:tgtEl>
                                          <p:spTgt spid="12"/>
                                        </p:tgtEl>
                                        <p:attrNameLst>
                                          <p:attrName>ppt_h</p:attrName>
                                        </p:attrNameLst>
                                      </p:cBhvr>
                                      <p:tavLst>
                                        <p:tav tm="0">
                                          <p:val>
                                            <p:fltVal val="0"/>
                                          </p:val>
                                        </p:tav>
                                        <p:tav tm="100000">
                                          <p:val>
                                            <p:strVal val="#ppt_h"/>
                                          </p:val>
                                        </p:tav>
                                      </p:tavLst>
                                    </p:anim>
                                    <p:animEffect transition="in" filter="fade">
                                      <p:cBhvr>
                                        <p:cTn id="11" dur="1000"/>
                                        <p:tgtEl>
                                          <p:spTgt spid="12"/>
                                        </p:tgtEl>
                                      </p:cBhvr>
                                    </p:animEffect>
                                  </p:childTnLst>
                                </p:cTn>
                              </p:par>
                              <p:par>
                                <p:cTn id="12" presetID="42" presetClass="entr" presetSubtype="0" fill="hold" nodeType="withEffect">
                                  <p:stCondLst>
                                    <p:cond delay="50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10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2" fill="hold" display="0">
                  <p:stCondLst>
                    <p:cond delay="indefinite"/>
                  </p:stCondLst>
                  <p:endCondLst>
                    <p:cond evt="onStopAudio" delay="0">
                      <p:tgtEl>
                        <p:sldTgt/>
                      </p:tgtEl>
                    </p:cond>
                  </p:endCondLst>
                </p:cTn>
                <p:tgtEl>
                  <p:spTgt spid="2"/>
                </p:tgtEl>
              </p:cMediaNode>
            </p:audio>
            <p:audio>
              <p:cMediaNode vol="47561" showWhenStopped="0">
                <p:cTn id="23" fill="hold" display="0">
                  <p:stCondLst>
                    <p:cond delay="indefinite"/>
                  </p:stCondLst>
                  <p:endCondLst>
                    <p:cond evt="onStopAudio" delay="0">
                      <p:tgtEl>
                        <p:sldTgt/>
                      </p:tgtEl>
                    </p:cond>
                  </p:endCondLst>
                </p:cTn>
                <p:tgtEl>
                  <p:spTgt spid="3"/>
                </p:tgtEl>
              </p:cMediaNode>
            </p:audio>
            <p:audio>
              <p:cMediaNode vol="36585" showWhenStopped="0">
                <p:cTn id="24" fill="hold" display="0">
                  <p:stCondLst>
                    <p:cond delay="indefinite"/>
                  </p:stCondLst>
                  <p:endCondLst>
                    <p:cond evt="onStopAudio" delay="0">
                      <p:tgtEl>
                        <p:sldTgt/>
                      </p:tgtEl>
                    </p:cond>
                  </p:endCondLst>
                </p:cTn>
                <p:tgtEl>
                  <p:spTgt spid="4"/>
                </p:tgtEl>
              </p:cMediaNode>
            </p:audio>
            <p:seq concurrent="1" nextAc="seek">
              <p:cTn id="25" restart="whenNotActive" fill="hold" evtFilter="cancelBubble" nodeType="interactiveSeq">
                <p:stCondLst>
                  <p:cond evt="onClick" delay="0">
                    <p:tgtEl>
                      <p:spTgt spid="11"/>
                    </p:tgtEl>
                  </p:cond>
                </p:stCondLst>
                <p:endSync evt="end" delay="0">
                  <p:rtn val="all"/>
                </p:endSync>
                <p:childTnLst>
                  <p:par>
                    <p:cTn id="26" fill="hold">
                      <p:stCondLst>
                        <p:cond delay="0"/>
                      </p:stCondLst>
                      <p:childTnLst>
                        <p:par>
                          <p:cTn id="27" fill="hold">
                            <p:stCondLst>
                              <p:cond delay="0"/>
                            </p:stCondLst>
                            <p:childTnLst>
                              <p:par>
                                <p:cTn id="28" presetID="42"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par>
                                <p:cTn id="33" presetID="1" presetClass="mediacall" presetSubtype="0" fill="hold" nodeType="withEffect">
                                  <p:stCondLst>
                                    <p:cond delay="500"/>
                                  </p:stCondLst>
                                  <p:childTnLst>
                                    <p:cmd type="call" cmd="playFrom(0.0)">
                                      <p:cBhvr>
                                        <p:cTn id="34" dur="5120" fill="hold"/>
                                        <p:tgtEl>
                                          <p:spTgt spid="3"/>
                                        </p:tgtEl>
                                      </p:cBhvr>
                                    </p:cmd>
                                  </p:childTnLst>
                                </p:cTn>
                              </p:par>
                              <p:par>
                                <p:cTn id="35" presetID="1" presetClass="mediacall" presetSubtype="0" fill="hold" nodeType="withEffect">
                                  <p:stCondLst>
                                    <p:cond delay="1000"/>
                                  </p:stCondLst>
                                  <p:childTnLst>
                                    <p:cmd type="call" cmd="playFrom(0.0)">
                                      <p:cBhvr>
                                        <p:cTn id="36" dur="3341" fill="hold"/>
                                        <p:tgtEl>
                                          <p:spTgt spid="6"/>
                                        </p:tgtEl>
                                      </p:cBhvr>
                                    </p:cmd>
                                  </p:childTnLst>
                                </p:cTn>
                              </p:par>
                            </p:childTnLst>
                          </p:cTn>
                        </p:par>
                      </p:childTnLst>
                    </p:cTn>
                  </p:par>
                </p:childTnLst>
              </p:cTn>
              <p:nextCondLst>
                <p:cond evt="onClick" delay="0">
                  <p:tgtEl>
                    <p:spTgt spid="11"/>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42" presetClass="entr" presetSubtype="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anim calcmode="lin" valueType="num">
                                      <p:cBhvr>
                                        <p:cTn id="43" dur="500" fill="hold"/>
                                        <p:tgtEl>
                                          <p:spTgt spid="7"/>
                                        </p:tgtEl>
                                        <p:attrNameLst>
                                          <p:attrName>ppt_x</p:attrName>
                                        </p:attrNameLst>
                                      </p:cBhvr>
                                      <p:tavLst>
                                        <p:tav tm="0">
                                          <p:val>
                                            <p:strVal val="#ppt_x"/>
                                          </p:val>
                                        </p:tav>
                                        <p:tav tm="100000">
                                          <p:val>
                                            <p:strVal val="#ppt_x"/>
                                          </p:val>
                                        </p:tav>
                                      </p:tavLst>
                                    </p:anim>
                                    <p:anim calcmode="lin" valueType="num">
                                      <p:cBhvr>
                                        <p:cTn id="44" dur="500" fill="hold"/>
                                        <p:tgtEl>
                                          <p:spTgt spid="7"/>
                                        </p:tgtEl>
                                        <p:attrNameLst>
                                          <p:attrName>ppt_y</p:attrName>
                                        </p:attrNameLst>
                                      </p:cBhvr>
                                      <p:tavLst>
                                        <p:tav tm="0">
                                          <p:val>
                                            <p:strVal val="#ppt_y+.1"/>
                                          </p:val>
                                        </p:tav>
                                        <p:tav tm="100000">
                                          <p:val>
                                            <p:strVal val="#ppt_y"/>
                                          </p:val>
                                        </p:tav>
                                      </p:tavLst>
                                    </p:anim>
                                  </p:childTnLst>
                                </p:cTn>
                              </p:par>
                              <p:par>
                                <p:cTn id="45" presetID="1" presetClass="mediacall" presetSubtype="0" fill="hold" nodeType="withEffect">
                                  <p:stCondLst>
                                    <p:cond delay="500"/>
                                  </p:stCondLst>
                                  <p:childTnLst>
                                    <p:cmd type="call" cmd="playFrom(0.0)">
                                      <p:cBhvr>
                                        <p:cTn id="46" dur="4281" fill="hold"/>
                                        <p:tgtEl>
                                          <p:spTgt spid="4"/>
                                        </p:tgtEl>
                                      </p:cBhvr>
                                    </p:cmd>
                                  </p:childTnLst>
                                </p:cTn>
                              </p:par>
                              <p:par>
                                <p:cTn id="47" presetID="1" presetClass="mediacall" presetSubtype="0" fill="hold" nodeType="withEffect">
                                  <p:stCondLst>
                                    <p:cond delay="0"/>
                                  </p:stCondLst>
                                  <p:childTnLst>
                                    <p:cmd type="call" cmd="playFrom(0.0)">
                                      <p:cBhvr>
                                        <p:cTn id="48" dur="12406" fill="hold"/>
                                        <p:tgtEl>
                                          <p:spTgt spid="10"/>
                                        </p:tgtEl>
                                      </p:cBhvr>
                                    </p:cmd>
                                  </p:childTnLst>
                                </p:cTn>
                              </p:par>
                            </p:childTnLst>
                          </p:cTn>
                        </p:par>
                      </p:childTnLst>
                    </p:cTn>
                  </p:par>
                </p:childTnLst>
              </p:cTn>
              <p:nextCondLst>
                <p:cond evt="onClick" delay="0">
                  <p:tgtEl>
                    <p:spTgt spid="13"/>
                  </p:tgtEl>
                </p:cond>
              </p:nextCondLst>
            </p:seq>
            <p:audio>
              <p:cMediaNode vol="100000" showWhenStopped="0">
                <p:cTn id="49" fill="hold" display="0">
                  <p:stCondLst>
                    <p:cond delay="indefinite"/>
                  </p:stCondLst>
                  <p:endCondLst>
                    <p:cond evt="onStopAudio" delay="0">
                      <p:tgtEl>
                        <p:sldTgt/>
                      </p:tgtEl>
                    </p:cond>
                  </p:endCondLst>
                </p:cTn>
                <p:tgtEl>
                  <p:spTgt spid="5"/>
                </p:tgtEl>
              </p:cMediaNode>
            </p:audio>
            <p:audio>
              <p:cMediaNode vol="100000" showWhenStopped="0">
                <p:cTn id="50" fill="hold" display="0">
                  <p:stCondLst>
                    <p:cond delay="indefinite"/>
                  </p:stCondLst>
                  <p:endCondLst>
                    <p:cond evt="onStopAudio" delay="0">
                      <p:tgtEl>
                        <p:sldTgt/>
                      </p:tgtEl>
                    </p:cond>
                  </p:endCondLst>
                </p:cTn>
                <p:tgtEl>
                  <p:spTgt spid="6"/>
                </p:tgtEl>
              </p:cMediaNode>
            </p:audio>
            <p:audio>
              <p:cMediaNode vol="100000" showWhenStopped="0">
                <p:cTn id="51" fill="hold" display="0">
                  <p:stCondLst>
                    <p:cond delay="indefinite"/>
                  </p:stCondLst>
                  <p:endCondLst>
                    <p:cond evt="onStopAudio" delay="0">
                      <p:tgtEl>
                        <p:sldTgt/>
                      </p:tgtEl>
                    </p:cond>
                  </p:endCondLst>
                </p:cTn>
                <p:tgtEl>
                  <p:spTgt spid="10"/>
                </p:tgtEl>
              </p:cMediaNode>
            </p:audio>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86" y="0"/>
            <a:ext cx="9144000" cy="6858000"/>
          </a:xfrm>
          <a:prstGeom prst="rect">
            <a:avLst/>
          </a:prstGeom>
        </p:spPr>
      </p:pic>
      <p:sp>
        <p:nvSpPr>
          <p:cNvPr id="8" name="TextBox 7"/>
          <p:cNvSpPr txBox="1"/>
          <p:nvPr/>
        </p:nvSpPr>
        <p:spPr>
          <a:xfrm>
            <a:off x="174171" y="10880"/>
            <a:ext cx="8845300" cy="461665"/>
          </a:xfrm>
          <a:prstGeom prst="rect">
            <a:avLst/>
          </a:prstGeom>
          <a:solidFill>
            <a:srgbClr val="FFFF00"/>
          </a:solidFill>
        </p:spPr>
        <p:txBody>
          <a:bodyPr wrap="square" rtlCol="0">
            <a:spAutoFit/>
          </a:bodyPr>
          <a:lstStyle/>
          <a:p>
            <a:r>
              <a:rPr lang="en-US" sz="2400" b="1">
                <a:solidFill>
                  <a:srgbClr val="FF0000"/>
                </a:solidFill>
                <a:latin typeface="Times New Roman" pitchFamily="18" charset="0"/>
                <a:cs typeface="Times New Roman" pitchFamily="18" charset="0"/>
              </a:rPr>
              <a:t>Theo con bạn nào đã chấp hành đúng luật lệ an toàn giao thông?</a:t>
            </a:r>
          </a:p>
        </p:txBody>
      </p:sp>
      <p:pic>
        <p:nvPicPr>
          <p:cNvPr id="4" name="Picture 3"/>
          <p:cNvPicPr>
            <a:picLocks noChangeAspect="1"/>
          </p:cNvPicPr>
          <p:nvPr/>
        </p:nvPicPr>
        <p:blipFill rotWithShape="1">
          <a:blip r:embed="rId14">
            <a:extLst>
              <a:ext uri="{28A0092B-C50C-407E-A947-70E740481C1C}">
                <a14:useLocalDpi xmlns:a14="http://schemas.microsoft.com/office/drawing/2010/main" val="0"/>
              </a:ext>
            </a:extLst>
          </a:blip>
          <a:srcRect l="9524" t="4003" r="5883" b="11710"/>
          <a:stretch/>
        </p:blipFill>
        <p:spPr>
          <a:xfrm>
            <a:off x="7781693" y="3124200"/>
            <a:ext cx="3287486" cy="3082123"/>
          </a:xfrm>
          <a:prstGeom prst="rect">
            <a:avLst/>
          </a:prstGeom>
        </p:spPr>
      </p:pic>
      <p:pic>
        <p:nvPicPr>
          <p:cNvPr id="5" name="Picture 4"/>
          <p:cNvPicPr>
            <a:picLocks noChangeAspect="1"/>
          </p:cNvPicPr>
          <p:nvPr/>
        </p:nvPicPr>
        <p:blipFill rotWithShape="1">
          <a:blip r:embed="rId15">
            <a:extLst>
              <a:ext uri="{28A0092B-C50C-407E-A947-70E740481C1C}">
                <a14:useLocalDpi xmlns:a14="http://schemas.microsoft.com/office/drawing/2010/main" val="0"/>
              </a:ext>
            </a:extLst>
          </a:blip>
          <a:srcRect l="18950" t="7574" r="9163" b="13510"/>
          <a:stretch/>
        </p:blipFill>
        <p:spPr>
          <a:xfrm flipH="1">
            <a:off x="7924800" y="3766457"/>
            <a:ext cx="3692650" cy="2971799"/>
          </a:xfrm>
          <a:prstGeom prst="rect">
            <a:avLst/>
          </a:prstGeom>
        </p:spPr>
      </p:pic>
      <p:pic>
        <p:nvPicPr>
          <p:cNvPr id="2" name="Picture 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275626" y="915162"/>
            <a:ext cx="1684486" cy="1684486"/>
          </a:xfrm>
          <a:prstGeom prst="rect">
            <a:avLst/>
          </a:prstGeom>
        </p:spPr>
      </p:pic>
      <p:pic>
        <p:nvPicPr>
          <p:cNvPr id="7" name="Picture 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57200" y="1499021"/>
            <a:ext cx="2314741" cy="1830540"/>
          </a:xfrm>
          <a:prstGeom prst="rect">
            <a:avLst/>
          </a:prstGeom>
        </p:spPr>
      </p:pic>
      <p:pic>
        <p:nvPicPr>
          <p:cNvPr id="6" name="chính xá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flipH="1">
            <a:off x="8801757" y="6340927"/>
            <a:ext cx="304800" cy="304800"/>
          </a:xfrm>
          <a:prstGeom prst="rect">
            <a:avLst/>
          </a:prstGeom>
        </p:spPr>
      </p:pic>
      <p:pic>
        <p:nvPicPr>
          <p:cNvPr id="9" name="Am-thanh-tra-loi-sai-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7239000" y="6585856"/>
            <a:ext cx="304800" cy="304800"/>
          </a:xfrm>
          <a:prstGeom prst="rect">
            <a:avLst/>
          </a:prstGeom>
        </p:spPr>
      </p:pic>
      <p:pic>
        <p:nvPicPr>
          <p:cNvPr id="10" name="sai nhé.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flipH="1">
            <a:off x="8182140" y="6553199"/>
            <a:ext cx="185057" cy="185057"/>
          </a:xfrm>
          <a:prstGeom prst="rect">
            <a:avLst/>
          </a:prstGeom>
        </p:spPr>
      </p:pic>
      <p:pic>
        <p:nvPicPr>
          <p:cNvPr id="11" name="an toàn g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8839200" y="762762"/>
            <a:ext cx="304800" cy="304800"/>
          </a:xfrm>
          <a:prstGeom prst="rect">
            <a:avLst/>
          </a:prstGeom>
        </p:spPr>
      </p:pic>
      <p:pic>
        <p:nvPicPr>
          <p:cNvPr id="12" name="Am-thanh-tra-loi-dung-www_nhacchuongvui_com (1).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8"/>
          <a:stretch>
            <a:fillRect/>
          </a:stretch>
        </p:blipFill>
        <p:spPr>
          <a:xfrm>
            <a:off x="8828314" y="1499021"/>
            <a:ext cx="304800" cy="304800"/>
          </a:xfrm>
          <a:prstGeom prst="rect">
            <a:avLst/>
          </a:prstGeom>
        </p:spPr>
      </p:pic>
      <p:sp>
        <p:nvSpPr>
          <p:cNvPr id="13" name="Action Button: Forward or Next 12">
            <a:hlinkClick r:id="" action="ppaction://hlinkshowjump?jump=nextslide" highlightClick="1"/>
          </p:cNvPr>
          <p:cNvSpPr/>
          <p:nvPr/>
        </p:nvSpPr>
        <p:spPr>
          <a:xfrm>
            <a:off x="4572000" y="6092711"/>
            <a:ext cx="609600" cy="553016"/>
          </a:xfrm>
          <a:prstGeom prst="actionButtonForwardNex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Back or Previous 13">
            <a:hlinkClick r:id="" action="ppaction://hlinkshowjump?jump=previousslide" highlightClick="1"/>
          </p:cNvPr>
          <p:cNvSpPr/>
          <p:nvPr/>
        </p:nvSpPr>
        <p:spPr>
          <a:xfrm>
            <a:off x="3581400" y="6092711"/>
            <a:ext cx="609600" cy="553016"/>
          </a:xfrm>
          <a:prstGeom prst="actionButtonBackPrevio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637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115" fill="hold"/>
                                        <p:tgtEl>
                                          <p:spTgt spid="11"/>
                                        </p:tgtEl>
                                      </p:cBhvr>
                                    </p:cmd>
                                  </p:childTnLst>
                                </p:cTn>
                              </p:par>
                              <p:par>
                                <p:cTn id="7" presetID="21" presetClass="entr" presetSubtype="1"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heel(1)">
                                      <p:cBhvr>
                                        <p:cTn id="9" dur="2000"/>
                                        <p:tgtEl>
                                          <p:spTgt spid="8"/>
                                        </p:tgtEl>
                                      </p:cBhvr>
                                    </p:animEffect>
                                  </p:childTnLst>
                                </p:cTn>
                              </p:par>
                              <p:par>
                                <p:cTn id="10" presetID="35" presetClass="path" presetSubtype="0" accel="50000" decel="50000" fill="hold" nodeType="withEffect">
                                  <p:stCondLst>
                                    <p:cond delay="1000"/>
                                  </p:stCondLst>
                                  <p:childTnLst>
                                    <p:animMotion origin="layout" path="M 8.33333E-7 1.85185E-6 L -0.30573 0.00741 " pathEditMode="relative" rAng="0" ptsTypes="AA">
                                      <p:cBhvr>
                                        <p:cTn id="11" dur="3000" fill="hold"/>
                                        <p:tgtEl>
                                          <p:spTgt spid="4"/>
                                        </p:tgtEl>
                                        <p:attrNameLst>
                                          <p:attrName>ppt_x</p:attrName>
                                          <p:attrName>ppt_y</p:attrName>
                                        </p:attrNameLst>
                                      </p:cBhvr>
                                      <p:rCtr x="-15295" y="370"/>
                                    </p:animMotion>
                                  </p:childTnLst>
                                </p:cTn>
                              </p:par>
                              <p:par>
                                <p:cTn id="12" presetID="35" presetClass="path" presetSubtype="0" accel="50000" decel="50000" fill="hold" nodeType="withEffect">
                                  <p:stCondLst>
                                    <p:cond delay="1000"/>
                                  </p:stCondLst>
                                  <p:childTnLst>
                                    <p:animMotion origin="layout" path="M 3.61111E-6 -2.22222E-6 L -0.85191 -0.05486 " pathEditMode="relative" rAng="0" ptsTypes="AA">
                                      <p:cBhvr>
                                        <p:cTn id="13" dur="3000" fill="hold"/>
                                        <p:tgtEl>
                                          <p:spTgt spid="5"/>
                                        </p:tgtEl>
                                        <p:attrNameLst>
                                          <p:attrName>ppt_x</p:attrName>
                                          <p:attrName>ppt_y</p:attrName>
                                        </p:attrNameLst>
                                      </p:cBhvr>
                                      <p:rCtr x="-42604" y="-2755"/>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53" presetClass="entr" presetSubtype="16" fill="hold" nodeType="withEffect">
                                  <p:stCondLst>
                                    <p:cond delay="50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Effect transition="in" filter="fade">
                                      <p:cBhvr>
                                        <p:cTn id="21" dur="1000"/>
                                        <p:tgtEl>
                                          <p:spTgt spid="2"/>
                                        </p:tgtEl>
                                      </p:cBhvr>
                                    </p:animEffect>
                                  </p:childTnLst>
                                </p:cTn>
                              </p:par>
                              <p:par>
                                <p:cTn id="22" presetID="1" presetClass="mediacall" presetSubtype="0" fill="hold" nodeType="withEffect">
                                  <p:stCondLst>
                                    <p:cond delay="500"/>
                                  </p:stCondLst>
                                  <p:childTnLst>
                                    <p:cmd type="call" cmd="playFrom(0.0)">
                                      <p:cBhvr>
                                        <p:cTn id="23" dur="8085" fill="hold"/>
                                        <p:tgtEl>
                                          <p:spTgt spid="12"/>
                                        </p:tgtEl>
                                      </p:cBhvr>
                                    </p:cmd>
                                  </p:childTnLst>
                                </p:cTn>
                              </p:par>
                              <p:par>
                                <p:cTn id="24" presetID="1" presetClass="mediacall" presetSubtype="0" fill="hold" nodeType="withEffect">
                                  <p:stCondLst>
                                    <p:cond delay="1000"/>
                                  </p:stCondLst>
                                  <p:childTnLst>
                                    <p:cmd type="call" cmd="playFrom(0.0)">
                                      <p:cBhvr>
                                        <p:cTn id="25" dur="4784" fill="hold"/>
                                        <p:tgtEl>
                                          <p:spTgt spid="6"/>
                                        </p:tgtEl>
                                      </p:cBhvr>
                                    </p:cmd>
                                  </p:childTnLst>
                                </p:cTn>
                              </p:par>
                            </p:childTnLst>
                          </p:cTn>
                        </p:par>
                      </p:childTnLst>
                    </p:cTn>
                  </p:par>
                </p:childTnLst>
              </p:cTn>
              <p:nextCondLst>
                <p:cond evt="onClick" delay="0">
                  <p:tgtEl>
                    <p:spTgt spid="4"/>
                  </p:tgtEl>
                </p:cond>
              </p:nextCondLst>
            </p:seq>
            <p:audio>
              <p:cMediaNode vol="100000" showWhenStopped="0">
                <p:cTn id="26" fill="hold" display="0">
                  <p:stCondLst>
                    <p:cond delay="indefinite"/>
                  </p:stCondLst>
                  <p:endCondLst>
                    <p:cond evt="onStopAudio" delay="0">
                      <p:tgtEl>
                        <p:sldTgt/>
                      </p:tgtEl>
                    </p:cond>
                  </p:endCondLst>
                </p:cTn>
                <p:tgtEl>
                  <p:spTgt spid="6"/>
                </p:tgtEl>
              </p:cMediaNode>
            </p:audio>
            <p:audio>
              <p:cMediaNode vol="43902" showWhenStopped="0">
                <p:cTn id="27" fill="hold" display="0">
                  <p:stCondLst>
                    <p:cond delay="indefinite"/>
                  </p:stCondLst>
                  <p:endCondLst>
                    <p:cond evt="onStopAudio" delay="0">
                      <p:tgtEl>
                        <p:sldTgt/>
                      </p:tgtEl>
                    </p:cond>
                  </p:endCondLst>
                </p:cTn>
                <p:tgtEl>
                  <p:spTgt spid="9"/>
                </p:tgtEl>
              </p:cMediaNode>
            </p:audio>
            <p:audio>
              <p:cMediaNode vol="100000" showWhenStopped="0">
                <p:cTn id="28" fill="hold" display="0">
                  <p:stCondLst>
                    <p:cond delay="indefinite"/>
                  </p:stCondLst>
                  <p:endCondLst>
                    <p:cond evt="onStopAudio" delay="0">
                      <p:tgtEl>
                        <p:sldTgt/>
                      </p:tgtEl>
                    </p:cond>
                  </p:endCondLst>
                </p:cTn>
                <p:tgtEl>
                  <p:spTgt spid="10"/>
                </p:tgtEl>
              </p:cMediaNode>
            </p:audio>
            <p:audio>
              <p:cMediaNode vol="100000" showWhenStopped="0">
                <p:cTn id="29" fill="hold" display="0">
                  <p:stCondLst>
                    <p:cond delay="indefinite"/>
                  </p:stCondLst>
                  <p:endCondLst>
                    <p:cond evt="onStopAudio" delay="0">
                      <p:tgtEl>
                        <p:sldTgt/>
                      </p:tgtEl>
                    </p:cond>
                  </p:endCondLst>
                </p:cTn>
                <p:tgtEl>
                  <p:spTgt spid="11"/>
                </p:tgtEl>
              </p:cMediaNode>
            </p:audio>
            <p:audio>
              <p:cMediaNode vol="42683" showWhenStopped="0">
                <p:cTn id="30" fill="hold" display="0">
                  <p:stCondLst>
                    <p:cond delay="indefinite"/>
                  </p:stCondLst>
                  <p:endCondLst>
                    <p:cond evt="onStopAudio" delay="0">
                      <p:tgtEl>
                        <p:sldTgt/>
                      </p:tgtEl>
                    </p:cond>
                  </p:endCondLst>
                </p:cTn>
                <p:tgtEl>
                  <p:spTgt spid="12"/>
                </p:tgtEl>
              </p:cMediaNode>
            </p:audio>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par>
                                <p:cTn id="39" presetID="1" presetClass="mediacall" presetSubtype="0" fill="hold" nodeType="withEffect">
                                  <p:stCondLst>
                                    <p:cond delay="0"/>
                                  </p:stCondLst>
                                  <p:childTnLst>
                                    <p:cmd type="call" cmd="playFrom(0.0)">
                                      <p:cBhvr>
                                        <p:cTn id="40" dur="5120" fill="hold"/>
                                        <p:tgtEl>
                                          <p:spTgt spid="9"/>
                                        </p:tgtEl>
                                      </p:cBhvr>
                                    </p:cmd>
                                  </p:childTnLst>
                                </p:cTn>
                              </p:par>
                              <p:par>
                                <p:cTn id="41" presetID="1" presetClass="mediacall" presetSubtype="0" fill="hold" nodeType="withEffect">
                                  <p:stCondLst>
                                    <p:cond delay="0"/>
                                  </p:stCondLst>
                                  <p:childTnLst>
                                    <p:cmd type="call" cmd="playFrom(0.0)">
                                      <p:cBhvr>
                                        <p:cTn id="42" dur="3341" fill="hold"/>
                                        <p:tgtEl>
                                          <p:spTgt spid="10"/>
                                        </p:tgtEl>
                                      </p:cBhvr>
                                    </p:cmd>
                                  </p:childTnLst>
                                </p:cTn>
                              </p:par>
                            </p:childTnLst>
                          </p:cTn>
                        </p:par>
                      </p:childTnLst>
                    </p:cTn>
                  </p:par>
                </p:childTnLst>
              </p:cTn>
              <p:nextCondLst>
                <p:cond evt="onClick" delay="0">
                  <p:tgtEl>
                    <p:spTgt spid="5"/>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5"/>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33400" y="106942"/>
            <a:ext cx="3810000" cy="2743200"/>
          </a:xfrm>
          <a:prstGeom prst="rect">
            <a:avLst/>
          </a:prstGeom>
        </p:spPr>
      </p:pic>
      <p:pic>
        <p:nvPicPr>
          <p:cNvPr id="2" name="Picture 1"/>
          <p:cNvPicPr>
            <a:picLocks noChangeAspect="1"/>
          </p:cNvPicPr>
          <p:nvPr/>
        </p:nvPicPr>
        <p:blipFill rotWithShape="1">
          <a:blip r:embed="rId27">
            <a:extLst>
              <a:ext uri="{28A0092B-C50C-407E-A947-70E740481C1C}">
                <a14:useLocalDpi xmlns:a14="http://schemas.microsoft.com/office/drawing/2010/main" val="0"/>
              </a:ext>
            </a:extLst>
          </a:blip>
          <a:srcRect t="28095" r="54206" b="27778"/>
          <a:stretch/>
        </p:blipFill>
        <p:spPr>
          <a:xfrm>
            <a:off x="3456149" y="2055516"/>
            <a:ext cx="954750" cy="773821"/>
          </a:xfrm>
          <a:prstGeom prst="rect">
            <a:avLst/>
          </a:prstGeom>
        </p:spPr>
      </p:pic>
      <p:pic>
        <p:nvPicPr>
          <p:cNvPr id="7" name="Picture 6"/>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864499" y="2938329"/>
            <a:ext cx="3733800" cy="2892654"/>
          </a:xfrm>
          <a:prstGeom prst="rect">
            <a:avLst/>
          </a:prstGeom>
        </p:spPr>
      </p:pic>
      <p:pic>
        <p:nvPicPr>
          <p:cNvPr id="8" name="Picture 7"/>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876800" y="80362"/>
            <a:ext cx="3733800" cy="2743200"/>
          </a:xfrm>
          <a:prstGeom prst="rect">
            <a:avLst/>
          </a:prstGeom>
        </p:spPr>
      </p:pic>
      <p:pic>
        <p:nvPicPr>
          <p:cNvPr id="14" name="Picture 13"/>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533400" y="2938329"/>
            <a:ext cx="3810000" cy="2914022"/>
          </a:xfrm>
          <a:prstGeom prst="rect">
            <a:avLst/>
          </a:prstGeom>
        </p:spPr>
      </p:pic>
      <p:sp>
        <p:nvSpPr>
          <p:cNvPr id="15" name="TextBox 14"/>
          <p:cNvSpPr txBox="1"/>
          <p:nvPr/>
        </p:nvSpPr>
        <p:spPr>
          <a:xfrm>
            <a:off x="-26207" y="5852351"/>
            <a:ext cx="9202864" cy="446276"/>
          </a:xfrm>
          <a:prstGeom prst="rect">
            <a:avLst/>
          </a:prstGeom>
          <a:solidFill>
            <a:srgbClr val="FFFF00"/>
          </a:solidFill>
        </p:spPr>
        <p:txBody>
          <a:bodyPr wrap="square" rtlCol="0">
            <a:spAutoFit/>
          </a:bodyPr>
          <a:lstStyle/>
          <a:p>
            <a:r>
              <a:rPr lang="en-US" sz="2300" b="1">
                <a:solidFill>
                  <a:srgbClr val="FF0000"/>
                </a:solidFill>
                <a:latin typeface="Times New Roman" pitchFamily="18" charset="0"/>
                <a:cs typeface="Times New Roman" pitchFamily="18" charset="0"/>
              </a:rPr>
              <a:t>Con hãy chọn những hình ảnh có hành vi đúng khi tham gia giao thông?</a:t>
            </a:r>
          </a:p>
        </p:txBody>
      </p:sp>
      <p:pic>
        <p:nvPicPr>
          <p:cNvPr id="13" name="Picture 12"/>
          <p:cNvPicPr>
            <a:picLocks noChangeAspect="1"/>
          </p:cNvPicPr>
          <p:nvPr/>
        </p:nvPicPr>
        <p:blipFill rotWithShape="1">
          <a:blip r:embed="rId27">
            <a:extLst>
              <a:ext uri="{28A0092B-C50C-407E-A947-70E740481C1C}">
                <a14:useLocalDpi xmlns:a14="http://schemas.microsoft.com/office/drawing/2010/main" val="0"/>
              </a:ext>
            </a:extLst>
          </a:blip>
          <a:srcRect t="28095" r="54206" b="27778"/>
          <a:stretch/>
        </p:blipFill>
        <p:spPr>
          <a:xfrm>
            <a:off x="7708502" y="5021877"/>
            <a:ext cx="902098" cy="809106"/>
          </a:xfrm>
          <a:prstGeom prst="rect">
            <a:avLst/>
          </a:prstGeom>
        </p:spPr>
      </p:pic>
      <p:pic>
        <p:nvPicPr>
          <p:cNvPr id="3" name="Picture 2"/>
          <p:cNvPicPr>
            <a:picLocks noChangeAspect="1"/>
          </p:cNvPicPr>
          <p:nvPr/>
        </p:nvPicPr>
        <p:blipFill rotWithShape="1">
          <a:blip r:embed="rId27" cstate="print">
            <a:extLst>
              <a:ext uri="{28A0092B-C50C-407E-A947-70E740481C1C}">
                <a14:useLocalDpi xmlns:a14="http://schemas.microsoft.com/office/drawing/2010/main" val="0"/>
              </a:ext>
            </a:extLst>
          </a:blip>
          <a:srcRect l="54444" t="25060" b="27143"/>
          <a:stretch/>
        </p:blipFill>
        <p:spPr>
          <a:xfrm>
            <a:off x="7696201" y="1995979"/>
            <a:ext cx="902098" cy="827583"/>
          </a:xfrm>
          <a:prstGeom prst="rect">
            <a:avLst/>
          </a:prstGeom>
        </p:spPr>
      </p:pic>
      <p:pic>
        <p:nvPicPr>
          <p:cNvPr id="16" name="Picture 15"/>
          <p:cNvPicPr>
            <a:picLocks noChangeAspect="1"/>
          </p:cNvPicPr>
          <p:nvPr/>
        </p:nvPicPr>
        <p:blipFill rotWithShape="1">
          <a:blip r:embed="rId27">
            <a:extLst>
              <a:ext uri="{28A0092B-C50C-407E-A947-70E740481C1C}">
                <a14:useLocalDpi xmlns:a14="http://schemas.microsoft.com/office/drawing/2010/main" val="0"/>
              </a:ext>
            </a:extLst>
          </a:blip>
          <a:srcRect l="54444" t="25060" b="27143"/>
          <a:stretch/>
        </p:blipFill>
        <p:spPr>
          <a:xfrm>
            <a:off x="3427273" y="4929143"/>
            <a:ext cx="910029" cy="954788"/>
          </a:xfrm>
          <a:prstGeom prst="rect">
            <a:avLst/>
          </a:prstGeom>
        </p:spPr>
      </p:pic>
      <p:pic>
        <p:nvPicPr>
          <p:cNvPr id="5" name="Am-thanh-tra-loi-dung.mp3">
            <a:hlinkClick r:id="" action="ppaction://media"/>
          </p:cNvPr>
          <p:cNvPicPr>
            <a:picLocks noChangeAspect="1"/>
          </p:cNvPicPr>
          <p:nvPr>
            <a:audioFile r:link="rId1"/>
            <p:extLst>
              <p:ext uri="{DAA4B4D4-6D71-4841-9C94-3DE7FCFB9230}">
                <p14:media xmlns:p14="http://schemas.microsoft.com/office/powerpoint/2010/main" r:embed="rId2">
                  <p14:trim end="3929.8199"/>
                </p14:media>
              </p:ext>
            </p:extLst>
          </p:nvPr>
        </p:nvPicPr>
        <p:blipFill>
          <a:blip r:embed="rId31"/>
          <a:stretch>
            <a:fillRect/>
          </a:stretch>
        </p:blipFill>
        <p:spPr>
          <a:xfrm>
            <a:off x="8905856" y="435429"/>
            <a:ext cx="304800" cy="304800"/>
          </a:xfrm>
          <a:prstGeom prst="rect">
            <a:avLst/>
          </a:prstGeom>
        </p:spPr>
      </p:pic>
      <p:pic>
        <p:nvPicPr>
          <p:cNvPr id="6" name="Am-thanh-tra-loi-dung-www_nhacchuongvui_com (1).mp3">
            <a:hlinkClick r:id="" action="ppaction://media"/>
          </p:cNvPr>
          <p:cNvPicPr>
            <a:picLocks noChangeAspect="1"/>
          </p:cNvPicPr>
          <p:nvPr>
            <a:audioFile r:link="rId1"/>
            <p:extLst>
              <p:ext uri="{DAA4B4D4-6D71-4841-9C94-3DE7FCFB9230}">
                <p14:media xmlns:p14="http://schemas.microsoft.com/office/powerpoint/2010/main" r:embed="rId3">
                  <p14:trim end="3977.9962"/>
                </p14:media>
              </p:ext>
            </p:extLst>
          </p:nvPr>
        </p:nvPicPr>
        <p:blipFill>
          <a:blip r:embed="rId31"/>
          <a:stretch>
            <a:fillRect/>
          </a:stretch>
        </p:blipFill>
        <p:spPr>
          <a:xfrm>
            <a:off x="8788833" y="914399"/>
            <a:ext cx="435429" cy="435429"/>
          </a:xfrm>
          <a:prstGeom prst="rect">
            <a:avLst/>
          </a:prstGeom>
        </p:spPr>
      </p:pic>
      <p:pic>
        <p:nvPicPr>
          <p:cNvPr id="17"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32"/>
          <a:stretch>
            <a:fillRect/>
          </a:stretch>
        </p:blipFill>
        <p:spPr>
          <a:xfrm>
            <a:off x="-47978" y="1632828"/>
            <a:ext cx="425209" cy="425209"/>
          </a:xfrm>
          <a:prstGeom prst="rect">
            <a:avLst/>
          </a:prstGeom>
        </p:spPr>
      </p:pic>
      <p:pic>
        <p:nvPicPr>
          <p:cNvPr id="18" name="Am-thanh-tra-loi-sai-www_tiengdong_com.mp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31"/>
          <a:stretch>
            <a:fillRect/>
          </a:stretch>
        </p:blipFill>
        <p:spPr>
          <a:xfrm>
            <a:off x="0" y="2551419"/>
            <a:ext cx="304800" cy="304800"/>
          </a:xfrm>
          <a:prstGeom prst="rect">
            <a:avLst/>
          </a:prstGeom>
        </p:spPr>
      </p:pic>
      <p:pic>
        <p:nvPicPr>
          <p:cNvPr id="19" name="chính xác.mp3">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33"/>
          <a:stretch>
            <a:fillRect/>
          </a:stretch>
        </p:blipFill>
        <p:spPr>
          <a:xfrm>
            <a:off x="1341" y="3401152"/>
            <a:ext cx="304800" cy="304800"/>
          </a:xfrm>
          <a:prstGeom prst="rect">
            <a:avLst/>
          </a:prstGeom>
        </p:spPr>
      </p:pic>
      <p:pic>
        <p:nvPicPr>
          <p:cNvPr id="20" name="sai nhé.mp3">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31"/>
          <a:stretch>
            <a:fillRect/>
          </a:stretch>
        </p:blipFill>
        <p:spPr>
          <a:xfrm>
            <a:off x="12227" y="4186596"/>
            <a:ext cx="304800" cy="304800"/>
          </a:xfrm>
          <a:prstGeom prst="rect">
            <a:avLst/>
          </a:prstGeom>
        </p:spPr>
      </p:pic>
      <p:pic>
        <p:nvPicPr>
          <p:cNvPr id="21" name="đúng.mp3">
            <a:hlinkClick r:id="" action="ppaction://media"/>
          </p:cNvPr>
          <p:cNvPicPr>
            <a:picLocks noChangeAspect="1"/>
          </p:cNvPicPr>
          <p:nvPr>
            <a:audioFile r:link="rId13"/>
            <p:extLst>
              <p:ext uri="{DAA4B4D4-6D71-4841-9C94-3DE7FCFB9230}">
                <p14:media xmlns:p14="http://schemas.microsoft.com/office/powerpoint/2010/main" r:embed="rId12"/>
              </p:ext>
            </p:extLst>
          </p:nvPr>
        </p:nvPicPr>
        <p:blipFill>
          <a:blip r:embed="rId31"/>
          <a:stretch>
            <a:fillRect/>
          </a:stretch>
        </p:blipFill>
        <p:spPr>
          <a:xfrm>
            <a:off x="12227" y="4929143"/>
            <a:ext cx="304800" cy="304800"/>
          </a:xfrm>
          <a:prstGeom prst="rect">
            <a:avLst/>
          </a:prstGeom>
        </p:spPr>
      </p:pic>
      <p:pic>
        <p:nvPicPr>
          <p:cNvPr id="22" name="giỏi.mp3">
            <a:hlinkClick r:id="" action="ppaction://media"/>
          </p:cNvPr>
          <p:cNvPicPr>
            <a:picLocks noChangeAspect="1"/>
          </p:cNvPicPr>
          <p:nvPr>
            <a:audioFile r:link="rId15"/>
            <p:extLst>
              <p:ext uri="{DAA4B4D4-6D71-4841-9C94-3DE7FCFB9230}">
                <p14:media xmlns:p14="http://schemas.microsoft.com/office/powerpoint/2010/main" r:embed="rId14"/>
              </p:ext>
            </p:extLst>
          </p:nvPr>
        </p:nvPicPr>
        <p:blipFill>
          <a:blip r:embed="rId31"/>
          <a:stretch>
            <a:fillRect/>
          </a:stretch>
        </p:blipFill>
        <p:spPr>
          <a:xfrm>
            <a:off x="8753456" y="5830983"/>
            <a:ext cx="304800" cy="304800"/>
          </a:xfrm>
          <a:prstGeom prst="rect">
            <a:avLst/>
          </a:prstGeom>
        </p:spPr>
      </p:pic>
      <p:pic>
        <p:nvPicPr>
          <p:cNvPr id="24" name="FILE_20221019_095325_ooW20.mp3">
            <a:hlinkClick r:id="" action="ppaction://media"/>
          </p:cNvPr>
          <p:cNvPicPr>
            <a:picLocks noChangeAspect="1"/>
          </p:cNvPicPr>
          <p:nvPr>
            <a:audioFile r:link="rId17"/>
            <p:extLst>
              <p:ext uri="{DAA4B4D4-6D71-4841-9C94-3DE7FCFB9230}">
                <p14:media xmlns:p14="http://schemas.microsoft.com/office/powerpoint/2010/main" r:embed="rId16"/>
              </p:ext>
            </p:extLst>
          </p:nvPr>
        </p:nvPicPr>
        <p:blipFill>
          <a:blip r:embed="rId33"/>
          <a:stretch>
            <a:fillRect/>
          </a:stretch>
        </p:blipFill>
        <p:spPr>
          <a:xfrm>
            <a:off x="8727348" y="6433810"/>
            <a:ext cx="416652" cy="416652"/>
          </a:xfrm>
          <a:prstGeom prst="rect">
            <a:avLst/>
          </a:prstGeom>
        </p:spPr>
      </p:pic>
      <p:pic>
        <p:nvPicPr>
          <p:cNvPr id="26" name="chua chính xác nào.mp3">
            <a:hlinkClick r:id="" action="ppaction://media"/>
          </p:cNvPr>
          <p:cNvPicPr>
            <a:picLocks noChangeAspect="1"/>
          </p:cNvPicPr>
          <p:nvPr>
            <a:audioFile r:link="rId19"/>
            <p:extLst>
              <p:ext uri="{DAA4B4D4-6D71-4841-9C94-3DE7FCFB9230}">
                <p14:media xmlns:p14="http://schemas.microsoft.com/office/powerpoint/2010/main" r:embed="rId18"/>
              </p:ext>
            </p:extLst>
          </p:nvPr>
        </p:nvPicPr>
        <p:blipFill>
          <a:blip r:embed="rId31"/>
          <a:stretch>
            <a:fillRect/>
          </a:stretch>
        </p:blipFill>
        <p:spPr>
          <a:xfrm>
            <a:off x="218067" y="6433810"/>
            <a:ext cx="380646" cy="380646"/>
          </a:xfrm>
          <a:prstGeom prst="rect">
            <a:avLst/>
          </a:prstGeom>
        </p:spPr>
      </p:pic>
      <p:sp>
        <p:nvSpPr>
          <p:cNvPr id="9" name="Action Button: Back or Previous 8">
            <a:hlinkClick r:id="" action="ppaction://hlinkshowjump?jump=previousslide" highlightClick="1"/>
          </p:cNvPr>
          <p:cNvSpPr/>
          <p:nvPr/>
        </p:nvSpPr>
        <p:spPr>
          <a:xfrm>
            <a:off x="3865837" y="6298627"/>
            <a:ext cx="532810" cy="510562"/>
          </a:xfrm>
          <a:prstGeom prst="actionButtonBackPrevio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Forward or Next 9">
            <a:hlinkClick r:id="" action="ppaction://hlinkshowjump?jump=nextslide" highlightClick="1"/>
          </p:cNvPr>
          <p:cNvSpPr/>
          <p:nvPr/>
        </p:nvSpPr>
        <p:spPr>
          <a:xfrm>
            <a:off x="4953000" y="6298627"/>
            <a:ext cx="533400" cy="510562"/>
          </a:xfrm>
          <a:prstGeom prst="actionButtonForwardNex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hi tiêu chuẩn 7.mp3">
            <a:hlinkClick r:id="" action="ppaction://media"/>
          </p:cNvPr>
          <p:cNvPicPr>
            <a:picLocks noChangeAspect="1"/>
          </p:cNvPicPr>
          <p:nvPr>
            <a:audioFile r:link="rId21"/>
            <p:extLst>
              <p:ext uri="{DAA4B4D4-6D71-4841-9C94-3DE7FCFB9230}">
                <p14:media xmlns:p14="http://schemas.microsoft.com/office/powerpoint/2010/main" r:embed="rId20"/>
              </p:ext>
            </p:extLst>
          </p:nvPr>
        </p:nvPicPr>
        <p:blipFill>
          <a:blip r:embed="rId34"/>
          <a:stretch>
            <a:fillRect/>
          </a:stretch>
        </p:blipFill>
        <p:spPr>
          <a:xfrm>
            <a:off x="1295400" y="6450139"/>
            <a:ext cx="228600" cy="228600"/>
          </a:xfrm>
          <a:prstGeom prst="rect">
            <a:avLst/>
          </a:prstGeom>
        </p:spPr>
      </p:pic>
      <p:pic>
        <p:nvPicPr>
          <p:cNvPr id="25" name="Ghi tiêu chuẩn 13.mp3">
            <a:hlinkClick r:id="" action="ppaction://media"/>
          </p:cNvPr>
          <p:cNvPicPr>
            <a:picLocks noChangeAspect="1"/>
          </p:cNvPicPr>
          <p:nvPr>
            <a:audioFile r:link="rId23"/>
            <p:extLst>
              <p:ext uri="{DAA4B4D4-6D71-4841-9C94-3DE7FCFB9230}">
                <p14:media xmlns:p14="http://schemas.microsoft.com/office/powerpoint/2010/main" r:embed="rId22"/>
              </p:ext>
            </p:extLst>
          </p:nvPr>
        </p:nvPicPr>
        <p:blipFill>
          <a:blip r:embed="rId31"/>
          <a:stretch>
            <a:fillRect/>
          </a:stretch>
        </p:blipFill>
        <p:spPr>
          <a:xfrm>
            <a:off x="8108347" y="6394443"/>
            <a:ext cx="332648" cy="332648"/>
          </a:xfrm>
          <a:prstGeom prst="rect">
            <a:avLst/>
          </a:prstGeom>
        </p:spPr>
      </p:pic>
    </p:spTree>
    <p:extLst>
      <p:ext uri="{BB962C8B-B14F-4D97-AF65-F5344CB8AC3E}">
        <p14:creationId xmlns:p14="http://schemas.microsoft.com/office/powerpoint/2010/main" val="7992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81" fill="hold"/>
                                        <p:tgtEl>
                                          <p:spTgt spid="11"/>
                                        </p:tgtEl>
                                      </p:cBhvr>
                                    </p:cmd>
                                  </p:childTnLst>
                                </p:cTn>
                              </p:par>
                              <p:par>
                                <p:cTn id="7" presetID="16" presetClass="entr" presetSubtype="21" fill="hold" grpId="0" nodeType="withEffect">
                                  <p:stCondLst>
                                    <p:cond delay="500"/>
                                  </p:stCondLst>
                                  <p:childTnLst>
                                    <p:set>
                                      <p:cBhvr>
                                        <p:cTn id="8" dur="1" fill="hold">
                                          <p:stCondLst>
                                            <p:cond delay="0"/>
                                          </p:stCondLst>
                                        </p:cTn>
                                        <p:tgtEl>
                                          <p:spTgt spid="15"/>
                                        </p:tgtEl>
                                        <p:attrNameLst>
                                          <p:attrName>style.visibility</p:attrName>
                                        </p:attrNameLst>
                                      </p:cBhvr>
                                      <p:to>
                                        <p:strVal val="visible"/>
                                      </p:to>
                                    </p:set>
                                    <p:animEffect transition="in" filter="barn(inVertical)">
                                      <p:cBhvr>
                                        <p:cTn id="9" dur="2000"/>
                                        <p:tgtEl>
                                          <p:spTgt spid="15"/>
                                        </p:tgtEl>
                                      </p:cBhvr>
                                    </p:animEffect>
                                  </p:childTnLst>
                                </p:cTn>
                              </p:par>
                              <p:par>
                                <p:cTn id="10" presetID="16" presetClass="entr" presetSubtype="21" fill="hold" nodeType="withEffect">
                                  <p:stCondLst>
                                    <p:cond delay="100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200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250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1000"/>
                                        <p:tgtEl>
                                          <p:spTgt spid="14"/>
                                        </p:tgtEl>
                                      </p:cBhvr>
                                    </p:animEffect>
                                  </p:childTnLst>
                                </p:cTn>
                              </p:par>
                              <p:par>
                                <p:cTn id="19" presetID="16" presetClass="entr" presetSubtype="21" fill="hold" nodeType="withEffect">
                                  <p:stCondLst>
                                    <p:cond delay="350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48780" showWhenStopped="0">
                <p:cTn id="22" fill="hold" display="0">
                  <p:stCondLst>
                    <p:cond delay="indefinite"/>
                  </p:stCondLst>
                  <p:endCondLst>
                    <p:cond evt="onStopAudio" delay="0">
                      <p:tgtEl>
                        <p:sldTgt/>
                      </p:tgtEl>
                    </p:cond>
                  </p:endCondLst>
                </p:cTn>
                <p:tgtEl>
                  <p:spTgt spid="5"/>
                </p:tgtEl>
              </p:cMediaNode>
            </p:audio>
            <p:audio>
              <p:cMediaNode vol="49057" showWhenStopped="0">
                <p:cTn id="23" fill="hold" display="0">
                  <p:stCondLst>
                    <p:cond delay="indefinite"/>
                  </p:stCondLst>
                  <p:endCondLst>
                    <p:cond evt="onStopAudio" delay="0">
                      <p:tgtEl>
                        <p:sldTgt/>
                      </p:tgtEl>
                    </p:cond>
                  </p:endCondLst>
                </p:cTn>
                <p:tgtEl>
                  <p:spTgt spid="6"/>
                </p:tgtEl>
              </p:cMediaNode>
            </p:audio>
            <p:audio>
              <p:cMediaNode vol="48780" showWhenStopped="0">
                <p:cTn id="24" fill="hold" display="0">
                  <p:stCondLst>
                    <p:cond delay="indefinite"/>
                  </p:stCondLst>
                  <p:endCondLst>
                    <p:cond evt="onStopAudio" delay="0">
                      <p:tgtEl>
                        <p:sldTgt/>
                      </p:tgtEl>
                    </p:cond>
                  </p:endCondLst>
                </p:cTn>
                <p:tgtEl>
                  <p:spTgt spid="17"/>
                </p:tgtEl>
              </p:cMediaNode>
            </p:audio>
            <p:audio>
              <p:cMediaNode vol="42683" showWhenStopped="0">
                <p:cTn id="25" fill="hold" display="0">
                  <p:stCondLst>
                    <p:cond delay="indefinite"/>
                  </p:stCondLst>
                  <p:endCondLst>
                    <p:cond evt="onStopAudio" delay="0">
                      <p:tgtEl>
                        <p:sldTgt/>
                      </p:tgtEl>
                    </p:cond>
                  </p:endCondLst>
                </p:cTn>
                <p:tgtEl>
                  <p:spTgt spid="18"/>
                </p:tgtEl>
              </p:cMediaNode>
            </p:audio>
            <p:audio>
              <p:cMediaNode vol="100000" showWhenStopped="0">
                <p:cTn id="26" fill="hold" display="0">
                  <p:stCondLst>
                    <p:cond delay="indefinite"/>
                  </p:stCondLst>
                  <p:endCondLst>
                    <p:cond evt="onStopAudio" delay="0">
                      <p:tgtEl>
                        <p:sldTgt/>
                      </p:tgtEl>
                    </p:cond>
                  </p:endCondLst>
                </p:cTn>
                <p:tgtEl>
                  <p:spTgt spid="19"/>
                </p:tgtEl>
              </p:cMediaNode>
            </p:audio>
            <p:audio>
              <p:cMediaNode vol="100000" showWhenStopped="0">
                <p:cTn id="27" fill="hold" display="0">
                  <p:stCondLst>
                    <p:cond delay="indefinite"/>
                  </p:stCondLst>
                  <p:endCondLst>
                    <p:cond evt="onStopAudio" delay="0">
                      <p:tgtEl>
                        <p:sldTgt/>
                      </p:tgtEl>
                    </p:cond>
                  </p:endCondLst>
                </p:cTn>
                <p:tgtEl>
                  <p:spTgt spid="20"/>
                </p:tgtEl>
              </p:cMediaNode>
            </p:audio>
            <p:audio>
              <p:cMediaNode vol="100000" showWhenStopped="0">
                <p:cTn id="28" fill="hold" display="0">
                  <p:stCondLst>
                    <p:cond delay="indefinite"/>
                  </p:stCondLst>
                  <p:endCondLst>
                    <p:cond evt="onStopAudio" delay="0">
                      <p:tgtEl>
                        <p:sldTgt/>
                      </p:tgtEl>
                    </p:cond>
                  </p:endCondLst>
                </p:cTn>
                <p:tgtEl>
                  <p:spTgt spid="21"/>
                </p:tgtEl>
              </p:cMediaNode>
            </p:audio>
            <p:audio>
              <p:cMediaNode vol="100000" showWhenStopped="0">
                <p:cTn id="29" fill="hold" display="0">
                  <p:stCondLst>
                    <p:cond delay="indefinite"/>
                  </p:stCondLst>
                  <p:endCondLst>
                    <p:cond evt="onStopAudio" delay="0">
                      <p:tgtEl>
                        <p:sldTgt/>
                      </p:tgtEl>
                    </p:cond>
                  </p:endCondLst>
                </p:cTn>
                <p:tgtEl>
                  <p:spTgt spid="22"/>
                </p:tgtEl>
              </p:cMediaNode>
            </p:audio>
            <p:audio>
              <p:cMediaNode vol="100000" showWhenStopped="0">
                <p:cTn id="30" fill="hold" display="0">
                  <p:stCondLst>
                    <p:cond delay="indefinite"/>
                  </p:stCondLst>
                  <p:endCondLst>
                    <p:cond evt="onStopAudio" delay="0">
                      <p:tgtEl>
                        <p:sldTgt/>
                      </p:tgtEl>
                    </p:cond>
                  </p:endCondLst>
                </p:cTn>
                <p:tgtEl>
                  <p:spTgt spid="24"/>
                </p:tgtEl>
              </p:cMediaNode>
            </p:audio>
            <p:audio>
              <p:cMediaNode vol="100000" showWhenStopped="0">
                <p:cTn id="31" fill="hold" display="0">
                  <p:stCondLst>
                    <p:cond delay="indefinite"/>
                  </p:stCondLst>
                  <p:endCondLst>
                    <p:cond evt="onStopAudio" delay="0">
                      <p:tgtEl>
                        <p:sldTgt/>
                      </p:tgtEl>
                    </p:cond>
                  </p:endCondLst>
                </p:cTn>
                <p:tgtEl>
                  <p:spTgt spid="26"/>
                </p:tgtEl>
              </p:cMediaNode>
            </p:audio>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42"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anim calcmode="lin" valueType="num">
                                      <p:cBhvr>
                                        <p:cTn id="38" dur="500" fill="hold"/>
                                        <p:tgtEl>
                                          <p:spTgt spid="3"/>
                                        </p:tgtEl>
                                        <p:attrNameLst>
                                          <p:attrName>ppt_x</p:attrName>
                                        </p:attrNameLst>
                                      </p:cBhvr>
                                      <p:tavLst>
                                        <p:tav tm="0">
                                          <p:val>
                                            <p:strVal val="#ppt_x"/>
                                          </p:val>
                                        </p:tav>
                                        <p:tav tm="100000">
                                          <p:val>
                                            <p:strVal val="#ppt_x"/>
                                          </p:val>
                                        </p:tav>
                                      </p:tavLst>
                                    </p:anim>
                                    <p:anim calcmode="lin" valueType="num">
                                      <p:cBhvr>
                                        <p:cTn id="39" dur="500" fill="hold"/>
                                        <p:tgtEl>
                                          <p:spTgt spid="3"/>
                                        </p:tgtEl>
                                        <p:attrNameLst>
                                          <p:attrName>ppt_y</p:attrName>
                                        </p:attrNameLst>
                                      </p:cBhvr>
                                      <p:tavLst>
                                        <p:tav tm="0">
                                          <p:val>
                                            <p:strVal val="#ppt_y+.1"/>
                                          </p:val>
                                        </p:tav>
                                        <p:tav tm="100000">
                                          <p:val>
                                            <p:strVal val="#ppt_y"/>
                                          </p:val>
                                        </p:tav>
                                      </p:tavLst>
                                    </p:anim>
                                  </p:childTnLst>
                                </p:cTn>
                              </p:par>
                              <p:par>
                                <p:cTn id="40" presetID="1" presetClass="mediacall" presetSubtype="0" fill="hold" nodeType="withEffect">
                                  <p:stCondLst>
                                    <p:cond delay="0"/>
                                  </p:stCondLst>
                                  <p:childTnLst>
                                    <p:cmd type="call" cmd="playFrom(0.0)">
                                      <p:cBhvr>
                                        <p:cTn id="41" dur="8150" fill="hold"/>
                                        <p:tgtEl>
                                          <p:spTgt spid="17"/>
                                        </p:tgtEl>
                                      </p:cBhvr>
                                    </p:cmd>
                                  </p:childTnLst>
                                </p:cTn>
                              </p:par>
                              <p:par>
                                <p:cTn id="42" presetID="1" presetClass="mediacall" presetSubtype="0" fill="hold" nodeType="withEffect">
                                  <p:stCondLst>
                                    <p:cond delay="0"/>
                                  </p:stCondLst>
                                  <p:childTnLst>
                                    <p:cmd type="call" cmd="playFrom(0.0)">
                                      <p:cBhvr>
                                        <p:cTn id="43" dur="5000" fill="hold"/>
                                        <p:tgtEl>
                                          <p:spTgt spid="26"/>
                                        </p:tgtEl>
                                      </p:cBhvr>
                                    </p:cmd>
                                  </p:childTnLst>
                                </p:cTn>
                              </p:par>
                            </p:childTnLst>
                          </p:cTn>
                        </p:par>
                      </p:childTnLst>
                    </p:cTn>
                  </p:par>
                </p:childTnLst>
              </p:cTn>
              <p:nextCondLst>
                <p:cond evt="onClick" delay="0">
                  <p:tgtEl>
                    <p:spTgt spid="8"/>
                  </p:tgtEl>
                </p:cond>
              </p:nextCondLst>
            </p:seq>
            <p:seq concurrent="1" nextAc="seek">
              <p:cTn id="44" restart="whenNotActive" fill="hold" evtFilter="cancelBubble" nodeType="interactiveSeq">
                <p:stCondLst>
                  <p:cond evt="onClick" delay="0">
                    <p:tgtEl>
                      <p:spTgt spid="4"/>
                    </p:tgtEl>
                  </p:cond>
                </p:stCondLst>
                <p:endSync evt="end" delay="0">
                  <p:rtn val="all"/>
                </p:endSync>
                <p:childTnLst>
                  <p:par>
                    <p:cTn id="45" fill="hold">
                      <p:stCondLst>
                        <p:cond delay="0"/>
                      </p:stCondLst>
                      <p:childTnLst>
                        <p:par>
                          <p:cTn id="46" fill="hold">
                            <p:stCondLst>
                              <p:cond delay="0"/>
                            </p:stCondLst>
                            <p:childTnLst>
                              <p:par>
                                <p:cTn id="47" presetID="42"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500"/>
                                        <p:tgtEl>
                                          <p:spTgt spid="2"/>
                                        </p:tgtEl>
                                      </p:cBhvr>
                                    </p:animEffect>
                                    <p:anim calcmode="lin" valueType="num">
                                      <p:cBhvr>
                                        <p:cTn id="50" dur="500" fill="hold"/>
                                        <p:tgtEl>
                                          <p:spTgt spid="2"/>
                                        </p:tgtEl>
                                        <p:attrNameLst>
                                          <p:attrName>ppt_x</p:attrName>
                                        </p:attrNameLst>
                                      </p:cBhvr>
                                      <p:tavLst>
                                        <p:tav tm="0">
                                          <p:val>
                                            <p:strVal val="#ppt_x"/>
                                          </p:val>
                                        </p:tav>
                                        <p:tav tm="100000">
                                          <p:val>
                                            <p:strVal val="#ppt_x"/>
                                          </p:val>
                                        </p:tav>
                                      </p:tavLst>
                                    </p:anim>
                                    <p:anim calcmode="lin" valueType="num">
                                      <p:cBhvr>
                                        <p:cTn id="51" dur="500" fill="hold"/>
                                        <p:tgtEl>
                                          <p:spTgt spid="2"/>
                                        </p:tgtEl>
                                        <p:attrNameLst>
                                          <p:attrName>ppt_y</p:attrName>
                                        </p:attrNameLst>
                                      </p:cBhvr>
                                      <p:tavLst>
                                        <p:tav tm="0">
                                          <p:val>
                                            <p:strVal val="#ppt_y+.1"/>
                                          </p:val>
                                        </p:tav>
                                        <p:tav tm="100000">
                                          <p:val>
                                            <p:strVal val="#ppt_y"/>
                                          </p:val>
                                        </p:tav>
                                      </p:tavLst>
                                    </p:anim>
                                  </p:childTnLst>
                                </p:cTn>
                              </p:par>
                              <p:par>
                                <p:cTn id="52" presetID="1" presetClass="mediacall" presetSubtype="0" fill="hold" nodeType="withEffect">
                                  <p:stCondLst>
                                    <p:cond delay="0"/>
                                  </p:stCondLst>
                                  <p:childTnLst>
                                    <p:cmd type="call" cmd="playFrom(0.0)">
                                      <p:cBhvr>
                                        <p:cTn id="53" dur="4107" fill="hold"/>
                                        <p:tgtEl>
                                          <p:spTgt spid="6"/>
                                        </p:tgtEl>
                                      </p:cBhvr>
                                    </p:cmd>
                                  </p:childTnLst>
                                </p:cTn>
                              </p:par>
                              <p:par>
                                <p:cTn id="54" presetID="1" presetClass="mediacall" presetSubtype="0" fill="hold" nodeType="withEffect">
                                  <p:stCondLst>
                                    <p:cond delay="0"/>
                                  </p:stCondLst>
                                  <p:childTnLst>
                                    <p:cmd type="call" cmd="playFrom(0.0)">
                                      <p:cBhvr>
                                        <p:cTn id="55" dur="3557" fill="hold"/>
                                        <p:tgtEl>
                                          <p:spTgt spid="22"/>
                                        </p:tgtEl>
                                      </p:cBhvr>
                                    </p:cmd>
                                  </p:childTnLst>
                                </p:cTn>
                              </p:par>
                            </p:childTnLst>
                          </p:cTn>
                        </p:par>
                      </p:childTnLst>
                    </p:cTn>
                  </p:par>
                </p:childTnLst>
              </p:cTn>
              <p:nextCondLst>
                <p:cond evt="onClick" delay="0">
                  <p:tgtEl>
                    <p:spTgt spid="4"/>
                  </p:tgtEl>
                </p:cond>
              </p:nextCondLst>
            </p:seq>
            <p:seq concurrent="1" nextAc="seek">
              <p:cTn id="56" restart="whenNotActive" fill="hold" evtFilter="cancelBubble" nodeType="interactiveSeq">
                <p:stCondLst>
                  <p:cond evt="onClick" delay="0">
                    <p:tgtEl>
                      <p:spTgt spid="14"/>
                    </p:tgtEl>
                  </p:cond>
                </p:stCondLst>
                <p:endSync evt="end" delay="0">
                  <p:rtn val="all"/>
                </p:endSync>
                <p:childTnLst>
                  <p:par>
                    <p:cTn id="57" fill="hold">
                      <p:stCondLst>
                        <p:cond delay="0"/>
                      </p:stCondLst>
                      <p:childTnLst>
                        <p:par>
                          <p:cTn id="58" fill="hold">
                            <p:stCondLst>
                              <p:cond delay="0"/>
                            </p:stCondLst>
                            <p:childTnLst>
                              <p:par>
                                <p:cTn id="59" presetID="42" presetClass="entr" presetSubtype="0"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anim calcmode="lin" valueType="num">
                                      <p:cBhvr>
                                        <p:cTn id="62" dur="500" fill="hold"/>
                                        <p:tgtEl>
                                          <p:spTgt spid="16"/>
                                        </p:tgtEl>
                                        <p:attrNameLst>
                                          <p:attrName>ppt_x</p:attrName>
                                        </p:attrNameLst>
                                      </p:cBhvr>
                                      <p:tavLst>
                                        <p:tav tm="0">
                                          <p:val>
                                            <p:strVal val="#ppt_x"/>
                                          </p:val>
                                        </p:tav>
                                        <p:tav tm="100000">
                                          <p:val>
                                            <p:strVal val="#ppt_x"/>
                                          </p:val>
                                        </p:tav>
                                      </p:tavLst>
                                    </p:anim>
                                    <p:anim calcmode="lin" valueType="num">
                                      <p:cBhvr>
                                        <p:cTn id="63" dur="500" fill="hold"/>
                                        <p:tgtEl>
                                          <p:spTgt spid="16"/>
                                        </p:tgtEl>
                                        <p:attrNameLst>
                                          <p:attrName>ppt_y</p:attrName>
                                        </p:attrNameLst>
                                      </p:cBhvr>
                                      <p:tavLst>
                                        <p:tav tm="0">
                                          <p:val>
                                            <p:strVal val="#ppt_y+.1"/>
                                          </p:val>
                                        </p:tav>
                                        <p:tav tm="100000">
                                          <p:val>
                                            <p:strVal val="#ppt_y"/>
                                          </p:val>
                                        </p:tav>
                                      </p:tavLst>
                                    </p:anim>
                                  </p:childTnLst>
                                </p:cTn>
                              </p:par>
                              <p:par>
                                <p:cTn id="64" presetID="1" presetClass="mediacall" presetSubtype="0" fill="hold" nodeType="withEffect">
                                  <p:stCondLst>
                                    <p:cond delay="0"/>
                                  </p:stCondLst>
                                  <p:childTnLst>
                                    <p:cmd type="call" cmd="playFrom(0.0)">
                                      <p:cBhvr>
                                        <p:cTn id="65" dur="3341" fill="hold"/>
                                        <p:tgtEl>
                                          <p:spTgt spid="20"/>
                                        </p:tgtEl>
                                      </p:cBhvr>
                                    </p:cmd>
                                  </p:childTnLst>
                                </p:cTn>
                              </p:par>
                              <p:par>
                                <p:cTn id="66" presetID="1" presetClass="mediacall" presetSubtype="0" fill="hold" nodeType="withEffect">
                                  <p:stCondLst>
                                    <p:cond delay="0"/>
                                  </p:stCondLst>
                                  <p:childTnLst>
                                    <p:cmd type="call" cmd="playFrom(0.0)">
                                      <p:cBhvr>
                                        <p:cTn id="67" dur="5120" fill="hold"/>
                                        <p:tgtEl>
                                          <p:spTgt spid="18"/>
                                        </p:tgtEl>
                                      </p:cBhvr>
                                    </p:cmd>
                                  </p:childTnLst>
                                </p:cTn>
                              </p:par>
                            </p:childTnLst>
                          </p:cTn>
                        </p:par>
                      </p:childTnLst>
                    </p:cTn>
                  </p:par>
                </p:childTnLst>
              </p:cTn>
              <p:nextCondLst>
                <p:cond evt="onClick" delay="0">
                  <p:tgtEl>
                    <p:spTgt spid="14"/>
                  </p:tgtEl>
                </p:cond>
              </p:nextCondLst>
            </p:seq>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42" presetClass="entr" presetSubtype="0" fill="hold" nodeType="with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500"/>
                                        <p:tgtEl>
                                          <p:spTgt spid="13"/>
                                        </p:tgtEl>
                                      </p:cBhvr>
                                    </p:animEffect>
                                    <p:anim calcmode="lin" valueType="num">
                                      <p:cBhvr>
                                        <p:cTn id="74" dur="500" fill="hold"/>
                                        <p:tgtEl>
                                          <p:spTgt spid="13"/>
                                        </p:tgtEl>
                                        <p:attrNameLst>
                                          <p:attrName>ppt_x</p:attrName>
                                        </p:attrNameLst>
                                      </p:cBhvr>
                                      <p:tavLst>
                                        <p:tav tm="0">
                                          <p:val>
                                            <p:strVal val="#ppt_x"/>
                                          </p:val>
                                        </p:tav>
                                        <p:tav tm="100000">
                                          <p:val>
                                            <p:strVal val="#ppt_x"/>
                                          </p:val>
                                        </p:tav>
                                      </p:tavLst>
                                    </p:anim>
                                    <p:anim calcmode="lin" valueType="num">
                                      <p:cBhvr>
                                        <p:cTn id="75" dur="500" fill="hold"/>
                                        <p:tgtEl>
                                          <p:spTgt spid="13"/>
                                        </p:tgtEl>
                                        <p:attrNameLst>
                                          <p:attrName>ppt_y</p:attrName>
                                        </p:attrNameLst>
                                      </p:cBhvr>
                                      <p:tavLst>
                                        <p:tav tm="0">
                                          <p:val>
                                            <p:strVal val="#ppt_y+.1"/>
                                          </p:val>
                                        </p:tav>
                                        <p:tav tm="100000">
                                          <p:val>
                                            <p:strVal val="#ppt_y"/>
                                          </p:val>
                                        </p:tav>
                                      </p:tavLst>
                                    </p:anim>
                                  </p:childTnLst>
                                </p:cTn>
                              </p:par>
                              <p:par>
                                <p:cTn id="76" presetID="1" presetClass="mediacall" presetSubtype="0" fill="hold" nodeType="withEffect">
                                  <p:stCondLst>
                                    <p:cond delay="0"/>
                                  </p:stCondLst>
                                  <p:childTnLst>
                                    <p:cmd type="call" cmd="playFrom(0.0)">
                                      <p:cBhvr>
                                        <p:cTn id="77" dur="4156" fill="hold"/>
                                        <p:tgtEl>
                                          <p:spTgt spid="5"/>
                                        </p:tgtEl>
                                      </p:cBhvr>
                                    </p:cmd>
                                  </p:childTnLst>
                                </p:cTn>
                              </p:par>
                              <p:par>
                                <p:cTn id="78" presetID="1" presetClass="mediacall" presetSubtype="0" fill="hold" nodeType="withEffect">
                                  <p:stCondLst>
                                    <p:cond delay="0"/>
                                  </p:stCondLst>
                                  <p:childTnLst>
                                    <p:cmd type="call" cmd="playFrom(0.0)">
                                      <p:cBhvr>
                                        <p:cTn id="79" dur="24713" fill="hold"/>
                                        <p:tgtEl>
                                          <p:spTgt spid="25"/>
                                        </p:tgtEl>
                                      </p:cBhvr>
                                    </p:cmd>
                                  </p:childTnLst>
                                </p:cTn>
                              </p:par>
                            </p:childTnLst>
                          </p:cTn>
                        </p:par>
                      </p:childTnLst>
                    </p:cTn>
                  </p:par>
                </p:childTnLst>
              </p:cTn>
              <p:nextCondLst>
                <p:cond evt="onClick" delay="0">
                  <p:tgtEl>
                    <p:spTgt spid="7"/>
                  </p:tgtEl>
                </p:cond>
              </p:nextCondLst>
            </p:seq>
            <p:audio>
              <p:cMediaNode vol="100000" showWhenStopped="0">
                <p:cTn id="80" fill="hold" display="0">
                  <p:stCondLst>
                    <p:cond delay="indefinite"/>
                  </p:stCondLst>
                  <p:endCondLst>
                    <p:cond evt="onStopAudio" delay="0">
                      <p:tgtEl>
                        <p:sldTgt/>
                      </p:tgtEl>
                    </p:cond>
                  </p:endCondLst>
                </p:cTn>
                <p:tgtEl>
                  <p:spTgt spid="11"/>
                </p:tgtEl>
              </p:cMediaNode>
            </p:audio>
            <p:audio>
              <p:cMediaNode vol="100000" showWhenStopped="0">
                <p:cTn id="81" fill="hold" display="0">
                  <p:stCondLst>
                    <p:cond delay="indefinite"/>
                  </p:stCondLst>
                  <p:endCondLst>
                    <p:cond evt="onStopAudio" delay="0">
                      <p:tgtEl>
                        <p:sldTgt/>
                      </p:tgtEl>
                    </p:cond>
                  </p:endCondLst>
                </p:cTn>
                <p:tgtEl>
                  <p:spTgt spid="25"/>
                </p:tgtEl>
              </p:cMediaNode>
            </p:audio>
          </p:childTnLst>
        </p:cTn>
      </p:par>
    </p:tnLst>
    <p:bldLst>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877D5650-ACAD-43F3-A7A1-C8C2A89EB026}"/>
  <p:tag name="ISPRING_RESOURCE_FOLDER" val="D:\ATGT. HUONG\"/>
  <p:tag name="ISPRING_PRESENTATION_PATH" val="D:\ATGT. HUONG.pptx"/>
  <p:tag name="ISPRING_PROJECT_VERSION" val="9"/>
  <p:tag name="ISPRING_PROJECT_FOLDER_UPDATED" val="1"/>
  <p:tag name="ISPRING_SCREEN_RECS_UPDATED" val="D:\ATGT. HUON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3672</TotalTime>
  <Words>366</Words>
  <Application>Microsoft Office PowerPoint</Application>
  <PresentationFormat>On-screen Show (4:3)</PresentationFormat>
  <Paragraphs>39</Paragraphs>
  <Slides>20</Slides>
  <Notes>6</Notes>
  <HiddenSlides>0</HiddenSlides>
  <MMClips>122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Hành vi nào dưới đây là đúng khi tham gia giao thông ? </vt:lpstr>
      <vt:lpstr>Bé hãy chọn hành vi đúng khi có tín hiệu đèn đỏ ? </vt:lpstr>
      <vt:lpstr>Hành vi nào an toàn khi ngồi trên xe ô tô ? </vt:lpstr>
      <vt:lpstr>Khi ngồi trên xe máy ngồi như bạn nào là an toàn?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191</cp:revision>
  <dcterms:created xsi:type="dcterms:W3CDTF">2022-09-28T01:16:43Z</dcterms:created>
  <dcterms:modified xsi:type="dcterms:W3CDTF">2024-02-26T23:40:29Z</dcterms:modified>
</cp:coreProperties>
</file>