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8" r:id="rId2"/>
    <p:sldId id="265" r:id="rId3"/>
    <p:sldId id="291" r:id="rId4"/>
    <p:sldId id="259" r:id="rId5"/>
    <p:sldId id="274" r:id="rId6"/>
    <p:sldId id="260" r:id="rId7"/>
    <p:sldId id="272" r:id="rId8"/>
    <p:sldId id="261" r:id="rId9"/>
    <p:sldId id="275" r:id="rId10"/>
    <p:sldId id="276" r:id="rId11"/>
    <p:sldId id="262" r:id="rId12"/>
    <p:sldId id="292" r:id="rId13"/>
    <p:sldId id="256" r:id="rId14"/>
    <p:sldId id="309" r:id="rId15"/>
    <p:sldId id="310" r:id="rId16"/>
    <p:sldId id="289" r:id="rId17"/>
    <p:sldId id="290" r:id="rId18"/>
    <p:sldId id="264" r:id="rId19"/>
    <p:sldId id="278" r:id="rId20"/>
    <p:sldId id="266" r:id="rId21"/>
    <p:sldId id="281" r:id="rId22"/>
    <p:sldId id="267" r:id="rId23"/>
    <p:sldId id="282" r:id="rId24"/>
    <p:sldId id="284" r:id="rId25"/>
    <p:sldId id="283" r:id="rId26"/>
    <p:sldId id="270" r:id="rId27"/>
    <p:sldId id="286" r:id="rId28"/>
    <p:sldId id="296" r:id="rId29"/>
    <p:sldId id="295" r:id="rId30"/>
    <p:sldId id="300" r:id="rId31"/>
    <p:sldId id="293" r:id="rId32"/>
    <p:sldId id="301" r:id="rId33"/>
    <p:sldId id="303" r:id="rId34"/>
    <p:sldId id="302" r:id="rId35"/>
    <p:sldId id="304" r:id="rId36"/>
    <p:sldId id="305" r:id="rId37"/>
    <p:sldId id="306" r:id="rId38"/>
    <p:sldId id="263" r:id="rId39"/>
    <p:sldId id="277" r:id="rId40"/>
    <p:sldId id="307" r:id="rId41"/>
    <p:sldId id="308" r:id="rId42"/>
    <p:sldId id="287" r:id="rId43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-1926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01E1-9133-4FEA-B3D6-188B3E1B38C6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91436-2914-48F4-9352-D42687C9C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91436-2914-48F4-9352-D42687C9CF8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91436-2914-48F4-9352-D42687C9CF8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8996-44CB-406E-AD6C-9F6BE19BBF14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C6D7-F433-4C86-84F3-164E13B0B2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8996-44CB-406E-AD6C-9F6BE19BBF14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C6D7-F433-4C86-84F3-164E13B0B2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8996-44CB-406E-AD6C-9F6BE19BBF14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C6D7-F433-4C86-84F3-164E13B0B2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8996-44CB-406E-AD6C-9F6BE19BBF14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C6D7-F433-4C86-84F3-164E13B0B2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8996-44CB-406E-AD6C-9F6BE19BBF14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C6D7-F433-4C86-84F3-164E13B0B2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8996-44CB-406E-AD6C-9F6BE19BBF14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C6D7-F433-4C86-84F3-164E13B0B2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8996-44CB-406E-AD6C-9F6BE19BBF14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C6D7-F433-4C86-84F3-164E13B0B2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8996-44CB-406E-AD6C-9F6BE19BBF14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C6D7-F433-4C86-84F3-164E13B0B2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8996-44CB-406E-AD6C-9F6BE19BBF14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C6D7-F433-4C86-84F3-164E13B0B2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8996-44CB-406E-AD6C-9F6BE19BBF14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C6D7-F433-4C86-84F3-164E13B0B2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8996-44CB-406E-AD6C-9F6BE19BBF14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C6D7-F433-4C86-84F3-164E13B0B2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18996-44CB-406E-AD6C-9F6BE19BBF14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EC6D7-F433-4C86-84F3-164E13B0B2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jpeg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0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jpeg"/><Relationship Id="rId5" Type="http://schemas.openxmlformats.org/officeDocument/2006/relationships/slide" Target="slide1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audio" Target="../media/audio2.wav"/><Relationship Id="rId10" Type="http://schemas.openxmlformats.org/officeDocument/2006/relationships/image" Target="../media/image29.jpeg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media12.m4a"/><Relationship Id="rId7" Type="http://schemas.openxmlformats.org/officeDocument/2006/relationships/image" Target="../media/image27.jpeg"/><Relationship Id="rId2" Type="http://schemas.microsoft.com/office/2007/relationships/media" Target="../media/media12.m4a"/><Relationship Id="rId1" Type="http://schemas.openxmlformats.org/officeDocument/2006/relationships/tags" Target="../tags/tag1.xml"/><Relationship Id="rId6" Type="http://schemas.openxmlformats.org/officeDocument/2006/relationships/image" Target="../media/image26.jpe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4.jpe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1.jpeg"/><Relationship Id="rId5" Type="http://schemas.openxmlformats.org/officeDocument/2006/relationships/image" Target="../media/image44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6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2.jpeg"/><Relationship Id="rId5" Type="http://schemas.openxmlformats.org/officeDocument/2006/relationships/image" Target="../media/image40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3.jpeg"/><Relationship Id="rId5" Type="http://schemas.openxmlformats.org/officeDocument/2006/relationships/image" Target="../media/image40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4.png"/><Relationship Id="rId5" Type="http://schemas.openxmlformats.org/officeDocument/2006/relationships/image" Target="../media/image40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6.jpe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5.jpeg"/><Relationship Id="rId5" Type="http://schemas.openxmlformats.org/officeDocument/2006/relationships/image" Target="../media/image40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6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1.jpeg"/><Relationship Id="rId5" Type="http://schemas.openxmlformats.org/officeDocument/2006/relationships/image" Target="../media/image40.jpeg"/><Relationship Id="rId4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8.jpe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3.jpeg"/><Relationship Id="rId5" Type="http://schemas.openxmlformats.org/officeDocument/2006/relationships/image" Target="../media/image40.jpe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jpe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65.jpe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6.jpeg"/><Relationship Id="rId5" Type="http://schemas.openxmlformats.org/officeDocument/2006/relationships/image" Target="../media/image40.jpeg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jpe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5.jpe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67.jpeg"/><Relationship Id="rId5" Type="http://schemas.openxmlformats.org/officeDocument/2006/relationships/image" Target="../media/image40.jpe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jpe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70.jpe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jpe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74.jpe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77.jpeg"/><Relationship Id="rId5" Type="http://schemas.openxmlformats.org/officeDocument/2006/relationships/image" Target="../media/image40.jpe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631" y="1529760"/>
            <a:ext cx="11306300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“RUNG CHUÔNG VÀNG”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4 TUỔI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9889" y="102603"/>
            <a:ext cx="5072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DƯƠNG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ĐỒNG THÁI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631" y="3084032"/>
            <a:ext cx="108609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“BÉ VỚI AN TOÀN GIAO THÔNG”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2492" y="5827610"/>
            <a:ext cx="2621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2023-2024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3">
            <a:extLst>
              <a:ext uri="{FF2B5EF4-FFF2-40B4-BE49-F238E27FC236}">
                <a16:creationId xmlns:a16="http://schemas.microsoft.com/office/drawing/2014/main" id="{B9869FCC-EE41-481A-850D-93AEDA0BA1DC}"/>
              </a:ext>
            </a:extLst>
          </p:cNvPr>
          <p:cNvSpPr/>
          <p:nvPr/>
        </p:nvSpPr>
        <p:spPr>
          <a:xfrm>
            <a:off x="567198" y="5777230"/>
            <a:ext cx="12192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/>
              <a:t>Start</a:t>
            </a:r>
            <a:endParaRPr lang="en-US" b="1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BEBFD874-E77B-4DED-B2AE-F3E476614513}"/>
              </a:ext>
            </a:extLst>
          </p:cNvPr>
          <p:cNvSpPr/>
          <p:nvPr/>
        </p:nvSpPr>
        <p:spPr>
          <a:xfrm>
            <a:off x="316971" y="3835274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17252A2D-F081-419E-A4F1-91488DC19A6A}"/>
              </a:ext>
            </a:extLst>
          </p:cNvPr>
          <p:cNvSpPr/>
          <p:nvPr/>
        </p:nvSpPr>
        <p:spPr>
          <a:xfrm>
            <a:off x="469371" y="3987674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3E6357-4F9A-4065-83D5-BA5B63856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771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DA041A-8E92-4CF3-AF97-A1217EC60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771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05990-02B2-4393-9460-9138B23FE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71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C2D542-5780-43FE-9472-084CBFB79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71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9AB0BC-EC78-4CDB-93E1-4476F6392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71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3E9A9D39-9225-4C43-A703-07AD97641581}"/>
              </a:ext>
            </a:extLst>
          </p:cNvPr>
          <p:cNvSpPr/>
          <p:nvPr/>
        </p:nvSpPr>
        <p:spPr>
          <a:xfrm>
            <a:off x="225690" y="3682874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683C00-E697-6CFB-9A72-7D412B2F858A}"/>
              </a:ext>
            </a:extLst>
          </p:cNvPr>
          <p:cNvSpPr/>
          <p:nvPr/>
        </p:nvSpPr>
        <p:spPr>
          <a:xfrm>
            <a:off x="2800424" y="246681"/>
            <a:ext cx="8269357" cy="1170736"/>
          </a:xfrm>
          <a:prstGeom prst="roundRect">
            <a:avLst>
              <a:gd name="adj" fmla="val 1763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 hỏi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2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Đèn tín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thông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altLang="vi-VN" sz="3200" b="1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 thì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PTGT được đi?</a:t>
            </a:r>
            <a:endParaRPr lang="en-US" sz="3200" b="1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53D2F9-9FD5-BB36-EF46-5C5092477247}"/>
              </a:ext>
            </a:extLst>
          </p:cNvPr>
          <p:cNvGrpSpPr/>
          <p:nvPr/>
        </p:nvGrpSpPr>
        <p:grpSpPr>
          <a:xfrm>
            <a:off x="5179168" y="1935201"/>
            <a:ext cx="2838127" cy="3880183"/>
            <a:chOff x="5179168" y="1935201"/>
            <a:chExt cx="2838127" cy="388018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B86599D-B782-D034-F66C-E4E22D1CBC49}"/>
                </a:ext>
              </a:extLst>
            </p:cNvPr>
            <p:cNvGrpSpPr/>
            <p:nvPr/>
          </p:nvGrpSpPr>
          <p:grpSpPr>
            <a:xfrm>
              <a:off x="5179168" y="1935201"/>
              <a:ext cx="2838127" cy="3880183"/>
              <a:chOff x="5359277" y="2877310"/>
              <a:chExt cx="2838127" cy="388018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4567D32-13AB-A2A8-34B0-7C8FEF944BEE}"/>
                  </a:ext>
                </a:extLst>
              </p:cNvPr>
              <p:cNvGrpSpPr/>
              <p:nvPr/>
            </p:nvGrpSpPr>
            <p:grpSpPr>
              <a:xfrm>
                <a:off x="5359277" y="2877310"/>
                <a:ext cx="2838127" cy="2653967"/>
                <a:chOff x="5359277" y="2877310"/>
                <a:chExt cx="2838127" cy="2653967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27D90721-D5B9-AE8B-F267-15CA5179A5C4}"/>
                    </a:ext>
                  </a:extLst>
                </p:cNvPr>
                <p:cNvSpPr/>
                <p:nvPr/>
              </p:nvSpPr>
              <p:spPr>
                <a:xfrm>
                  <a:off x="5359277" y="2877310"/>
                  <a:ext cx="2838127" cy="2653967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" name="Picture 102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68889" y="2965324"/>
                  <a:ext cx="2608580" cy="239395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CC80F15-60C1-E55E-858F-858DA1138B88}"/>
                  </a:ext>
                </a:extLst>
              </p:cNvPr>
              <p:cNvGrpSpPr/>
              <p:nvPr/>
            </p:nvGrpSpPr>
            <p:grpSpPr>
              <a:xfrm>
                <a:off x="6148489" y="5956714"/>
                <a:ext cx="1219200" cy="800779"/>
                <a:chOff x="3017653" y="5956714"/>
                <a:chExt cx="1219200" cy="800779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2A39A2DE-9E9F-C821-81F1-11B8A47E0422}"/>
                    </a:ext>
                  </a:extLst>
                </p:cNvPr>
                <p:cNvSpPr/>
                <p:nvPr/>
              </p:nvSpPr>
              <p:spPr>
                <a:xfrm>
                  <a:off x="3017653" y="5956714"/>
                  <a:ext cx="1219200" cy="800779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 Box 4">
                  <a:extLst>
                    <a:ext uri="{FF2B5EF4-FFF2-40B4-BE49-F238E27FC236}">
                      <a16:creationId xmlns:a16="http://schemas.microsoft.com/office/drawing/2014/main" id="{A896768B-C0EA-BB0F-AF0D-7011FE6AA29A}"/>
                    </a:ext>
                  </a:extLst>
                </p:cNvPr>
                <p:cNvSpPr txBox="1"/>
                <p:nvPr/>
              </p:nvSpPr>
              <p:spPr>
                <a:xfrm>
                  <a:off x="3400918" y="5972928"/>
                  <a:ext cx="584835" cy="76835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en-US" altLang="vi-VN" sz="4400" b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2</a:t>
                  </a:r>
                  <a:endParaRPr lang="en-US" altLang="vi-VN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endParaRPr>
                </a:p>
              </p:txBody>
            </p:sp>
          </p:grpSp>
        </p:grpSp>
        <p:sp>
          <p:nvSpPr>
            <p:cNvPr id="34" name="Rectangle: Rounded Corners 3">
              <a:extLst>
                <a:ext uri="{FF2B5EF4-FFF2-40B4-BE49-F238E27FC236}">
                  <a16:creationId xmlns:a16="http://schemas.microsoft.com/office/drawing/2014/main" id="{23CF1B8D-D4DB-87E9-86BA-492AD9CF4CDF}"/>
                </a:ext>
              </a:extLst>
            </p:cNvPr>
            <p:cNvSpPr/>
            <p:nvPr/>
          </p:nvSpPr>
          <p:spPr>
            <a:xfrm>
              <a:off x="5514109" y="4553024"/>
              <a:ext cx="2244436" cy="42075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vàng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37400E7-78A1-7740-3B4B-7B78E0E5784B}"/>
              </a:ext>
            </a:extLst>
          </p:cNvPr>
          <p:cNvGrpSpPr/>
          <p:nvPr/>
        </p:nvGrpSpPr>
        <p:grpSpPr>
          <a:xfrm>
            <a:off x="1919856" y="1920361"/>
            <a:ext cx="2838127" cy="3950443"/>
            <a:chOff x="1919856" y="1920361"/>
            <a:chExt cx="2838127" cy="39504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B97B008-57AA-F1A3-CEF7-2A6AC31AC951}"/>
                </a:ext>
              </a:extLst>
            </p:cNvPr>
            <p:cNvGrpSpPr/>
            <p:nvPr/>
          </p:nvGrpSpPr>
          <p:grpSpPr>
            <a:xfrm>
              <a:off x="1919856" y="1920361"/>
              <a:ext cx="2838127" cy="3950443"/>
              <a:chOff x="2307784" y="2862470"/>
              <a:chExt cx="2838127" cy="395044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CDFF31F-1EDB-3F12-04D8-F979C17AC085}"/>
                  </a:ext>
                </a:extLst>
              </p:cNvPr>
              <p:cNvGrpSpPr/>
              <p:nvPr/>
            </p:nvGrpSpPr>
            <p:grpSpPr>
              <a:xfrm>
                <a:off x="2989610" y="5957454"/>
                <a:ext cx="1219200" cy="855459"/>
                <a:chOff x="2965164" y="5957454"/>
                <a:chExt cx="1219200" cy="855459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70D8044A-6ADE-3D15-63F4-7722A3EB8379}"/>
                    </a:ext>
                  </a:extLst>
                </p:cNvPr>
                <p:cNvSpPr/>
                <p:nvPr/>
              </p:nvSpPr>
              <p:spPr>
                <a:xfrm>
                  <a:off x="2965164" y="5957454"/>
                  <a:ext cx="1219200" cy="855459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5BA1F270-99E8-454F-8F6D-26BC34882AD1}"/>
                    </a:ext>
                  </a:extLst>
                </p:cNvPr>
                <p:cNvSpPr txBox="1"/>
                <p:nvPr/>
              </p:nvSpPr>
              <p:spPr>
                <a:xfrm>
                  <a:off x="3328017" y="6001008"/>
                  <a:ext cx="584835" cy="76835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en-US" altLang="vi-VN" sz="4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1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9668499-088F-9333-F734-ED0B4A535F6D}"/>
                  </a:ext>
                </a:extLst>
              </p:cNvPr>
              <p:cNvGrpSpPr/>
              <p:nvPr/>
            </p:nvGrpSpPr>
            <p:grpSpPr>
              <a:xfrm>
                <a:off x="2307784" y="2862470"/>
                <a:ext cx="2838127" cy="2653967"/>
                <a:chOff x="2307784" y="2862470"/>
                <a:chExt cx="2838127" cy="2653967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DA1735F-615E-21FB-34E6-2A262DC4E410}"/>
                    </a:ext>
                  </a:extLst>
                </p:cNvPr>
                <p:cNvSpPr/>
                <p:nvPr/>
              </p:nvSpPr>
              <p:spPr>
                <a:xfrm>
                  <a:off x="2307784" y="2862470"/>
                  <a:ext cx="2838127" cy="2653967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1" name="Picture 100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93664" y="2992160"/>
                  <a:ext cx="2666365" cy="239458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</p:grpSp>
        <p:sp>
          <p:nvSpPr>
            <p:cNvPr id="35" name="Rectangle: Rounded Corners 3">
              <a:extLst>
                <a:ext uri="{FF2B5EF4-FFF2-40B4-BE49-F238E27FC236}">
                  <a16:creationId xmlns:a16="http://schemas.microsoft.com/office/drawing/2014/main" id="{23CF1B8D-D4DB-87E9-86BA-492AD9CF4CDF}"/>
                </a:ext>
              </a:extLst>
            </p:cNvPr>
            <p:cNvSpPr/>
            <p:nvPr/>
          </p:nvSpPr>
          <p:spPr>
            <a:xfrm>
              <a:off x="2079594" y="4567788"/>
              <a:ext cx="2244436" cy="42075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đỏ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4B23BF8-91E3-8DDD-630F-C52DBF8F5A51}"/>
              </a:ext>
            </a:extLst>
          </p:cNvPr>
          <p:cNvGrpSpPr/>
          <p:nvPr/>
        </p:nvGrpSpPr>
        <p:grpSpPr>
          <a:xfrm>
            <a:off x="8510428" y="1976765"/>
            <a:ext cx="2838127" cy="3925039"/>
            <a:chOff x="8510428" y="1976765"/>
            <a:chExt cx="2838127" cy="392503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9D1341F-4717-241D-DADE-88E09022A728}"/>
                </a:ext>
              </a:extLst>
            </p:cNvPr>
            <p:cNvGrpSpPr/>
            <p:nvPr/>
          </p:nvGrpSpPr>
          <p:grpSpPr>
            <a:xfrm>
              <a:off x="8510428" y="1976765"/>
              <a:ext cx="2838127" cy="3925039"/>
              <a:chOff x="8621265" y="2877310"/>
              <a:chExt cx="2838127" cy="392503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B1EB87C-253A-FDB6-B8D9-E53C058B361B}"/>
                  </a:ext>
                </a:extLst>
              </p:cNvPr>
              <p:cNvGrpSpPr/>
              <p:nvPr/>
            </p:nvGrpSpPr>
            <p:grpSpPr>
              <a:xfrm>
                <a:off x="8621265" y="2877310"/>
                <a:ext cx="2838127" cy="2653967"/>
                <a:chOff x="8621265" y="2877310"/>
                <a:chExt cx="2838127" cy="2653967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35F6AA3-1031-A40F-981C-2C1F770E9288}"/>
                    </a:ext>
                  </a:extLst>
                </p:cNvPr>
                <p:cNvSpPr/>
                <p:nvPr/>
              </p:nvSpPr>
              <p:spPr>
                <a:xfrm>
                  <a:off x="8621265" y="2877310"/>
                  <a:ext cx="2838127" cy="2653967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" name="Picture 101">
                  <a:hlinkClick r:id="rId9" action="ppaction://hlinksldjump"/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736512" y="3007000"/>
                  <a:ext cx="2646680" cy="239458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A8F2E7BA-ECD4-4895-9203-BC4E775EB9F6}"/>
                  </a:ext>
                </a:extLst>
              </p:cNvPr>
              <p:cNvGrpSpPr/>
              <p:nvPr/>
            </p:nvGrpSpPr>
            <p:grpSpPr>
              <a:xfrm>
                <a:off x="9430728" y="6014055"/>
                <a:ext cx="1219200" cy="788294"/>
                <a:chOff x="2965164" y="5984238"/>
                <a:chExt cx="1219200" cy="788294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3A578332-4CBA-57D4-E68F-2F1B419DBF26}"/>
                    </a:ext>
                  </a:extLst>
                </p:cNvPr>
                <p:cNvSpPr/>
                <p:nvPr/>
              </p:nvSpPr>
              <p:spPr>
                <a:xfrm>
                  <a:off x="2965164" y="5984238"/>
                  <a:ext cx="1219200" cy="788294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 Box 4">
                  <a:extLst>
                    <a:ext uri="{FF2B5EF4-FFF2-40B4-BE49-F238E27FC236}">
                      <a16:creationId xmlns:a16="http://schemas.microsoft.com/office/drawing/2014/main" id="{51D1FFDD-B3F0-F0FB-726C-689FD624E90B}"/>
                    </a:ext>
                  </a:extLst>
                </p:cNvPr>
                <p:cNvSpPr txBox="1"/>
                <p:nvPr/>
              </p:nvSpPr>
              <p:spPr>
                <a:xfrm>
                  <a:off x="3391871" y="6004182"/>
                  <a:ext cx="584835" cy="76835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en-US" sz="4400" b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3</a:t>
                  </a:r>
                  <a:endParaRPr lang="vi-VN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endParaRPr>
                </a:p>
              </p:txBody>
            </p:sp>
          </p:grpSp>
        </p:grpSp>
        <p:sp>
          <p:nvSpPr>
            <p:cNvPr id="36" name="Rectangle: Rounded Corners 3">
              <a:extLst>
                <a:ext uri="{FF2B5EF4-FFF2-40B4-BE49-F238E27FC236}">
                  <a16:creationId xmlns:a16="http://schemas.microsoft.com/office/drawing/2014/main" id="{23CF1B8D-D4DB-87E9-86BA-492AD9CF4CDF}"/>
                </a:ext>
              </a:extLst>
            </p:cNvPr>
            <p:cNvSpPr/>
            <p:nvPr/>
          </p:nvSpPr>
          <p:spPr>
            <a:xfrm>
              <a:off x="8825345" y="4594588"/>
              <a:ext cx="2244436" cy="42075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xanh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ch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-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numSld="999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3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6BD90C6-DB34-DE16-C25C-97A21B51ABCF}"/>
              </a:ext>
            </a:extLst>
          </p:cNvPr>
          <p:cNvGrpSpPr/>
          <p:nvPr/>
        </p:nvGrpSpPr>
        <p:grpSpPr>
          <a:xfrm>
            <a:off x="1668116" y="55166"/>
            <a:ext cx="8900936" cy="6470571"/>
            <a:chOff x="1668116" y="55166"/>
            <a:chExt cx="8900936" cy="64705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DE670BE-735C-30D7-5FE0-45D996DC99F8}"/>
                </a:ext>
              </a:extLst>
            </p:cNvPr>
            <p:cNvGrpSpPr/>
            <p:nvPr/>
          </p:nvGrpSpPr>
          <p:grpSpPr>
            <a:xfrm>
              <a:off x="2208381" y="1793215"/>
              <a:ext cx="8360671" cy="4732522"/>
              <a:chOff x="2186610" y="1314243"/>
              <a:chExt cx="8360671" cy="473252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134D55C-3FD3-3676-3CF5-703C8318E4DA}"/>
                  </a:ext>
                </a:extLst>
              </p:cNvPr>
              <p:cNvGrpSpPr/>
              <p:nvPr/>
            </p:nvGrpSpPr>
            <p:grpSpPr>
              <a:xfrm>
                <a:off x="2186610" y="1314243"/>
                <a:ext cx="4542181" cy="4732522"/>
                <a:chOff x="3935896" y="290512"/>
                <a:chExt cx="4542181" cy="4732522"/>
              </a:xfrm>
            </p:grpSpPr>
            <p:pic>
              <p:nvPicPr>
                <p:cNvPr id="2" name="Picture 1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A43BD097-72B9-B99F-E3C7-5E9753EDA9C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35896" y="290512"/>
                  <a:ext cx="4542181" cy="3567771"/>
                </a:xfrm>
                <a:prstGeom prst="roundRect">
                  <a:avLst>
                    <a:gd name="adj" fmla="val 11111"/>
                  </a:avLst>
                </a:prstGeom>
                <a:ln w="190500" cap="rnd">
                  <a:solidFill>
                    <a:srgbClr val="C8C6BD"/>
                  </a:solidFill>
                  <a:prstDash val="solid"/>
                </a:ln>
                <a:effectLst>
                  <a:outerShdw blurRad="101600" dist="50800" dir="7200000" algn="tl" rotWithShape="0">
                    <a:srgbClr val="000000">
                      <a:alpha val="45000"/>
                    </a:srgbClr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FFFFFF"/>
                  </a:extrusionClr>
                </a:sp3d>
              </p:spPr>
            </p:pic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66931BB-D462-E655-776B-57628131AA20}"/>
                    </a:ext>
                  </a:extLst>
                </p:cNvPr>
                <p:cNvSpPr/>
                <p:nvPr/>
              </p:nvSpPr>
              <p:spPr>
                <a:xfrm>
                  <a:off x="5597386" y="4045669"/>
                  <a:ext cx="1219200" cy="977365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800" b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3</a:t>
                  </a:r>
                  <a:endParaRPr lang="vi-VN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endParaRPr>
                </a:p>
              </p:txBody>
            </p:sp>
          </p:grpSp>
          <p:pic>
            <p:nvPicPr>
              <p:cNvPr id="9" name="Picture 2" descr="Cúp vinh danh đại lý - Làm cúp mica, cúp pha lê, cúp hợp kim">
                <a:extLst>
                  <a:ext uri="{FF2B5EF4-FFF2-40B4-BE49-F238E27FC236}">
                    <a16:creationId xmlns:a16="http://schemas.microsoft.com/office/drawing/2014/main" id="{68EFF265-5BB8-2284-710F-3FDF0ED736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5114" y="1506279"/>
                <a:ext cx="3082167" cy="2590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6DEB6E7-19B7-FA7B-A119-EBCB2CD95B98}"/>
                </a:ext>
              </a:extLst>
            </p:cNvPr>
            <p:cNvSpPr/>
            <p:nvPr/>
          </p:nvSpPr>
          <p:spPr>
            <a:xfrm>
              <a:off x="1668116" y="55166"/>
              <a:ext cx="7693597" cy="138174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3: Khi đèn tín hiệu giao thông bật đèn xanh thì các PTGT được đi tiếp </a:t>
              </a:r>
            </a:p>
          </p:txBody>
        </p:sp>
      </p:grpSp>
      <p:pic>
        <p:nvPicPr>
          <p:cNvPr id="4" name="tl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1364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4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>
            <a:extLst>
              <a:ext uri="{FF2B5EF4-FFF2-40B4-BE49-F238E27FC236}">
                <a16:creationId xmlns:a16="http://schemas.microsoft.com/office/drawing/2014/main" id="{4D2DBB7E-E85B-41B1-8FF4-ADA3F2EB4D48}"/>
              </a:ext>
            </a:extLst>
          </p:cNvPr>
          <p:cNvSpPr/>
          <p:nvPr/>
        </p:nvSpPr>
        <p:spPr>
          <a:xfrm>
            <a:off x="332509" y="5306989"/>
            <a:ext cx="1596268" cy="75613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Start</a:t>
            </a:r>
            <a:endParaRPr lang="en-US" dirty="0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A8141E4E-2029-444C-B78B-0B9EBB82DBE5}"/>
              </a:ext>
            </a:extLst>
          </p:cNvPr>
          <p:cNvSpPr/>
          <p:nvPr/>
        </p:nvSpPr>
        <p:spPr>
          <a:xfrm>
            <a:off x="10154521" y="4784307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1D42D75-5B1A-46D9-8E6E-AB333A3337E0}"/>
              </a:ext>
            </a:extLst>
          </p:cNvPr>
          <p:cNvSpPr/>
          <p:nvPr/>
        </p:nvSpPr>
        <p:spPr>
          <a:xfrm>
            <a:off x="10322002" y="4833445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0357E-201C-4700-AE72-DAFA63D89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4946" y="4852550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EE17F1-33BA-4959-A15B-0C4A7A32C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1835" y="4949335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666704-10C2-4791-8B69-C6C0CC600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6622" y="477024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E20813-23D5-4EB5-92E1-22802C46D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5372" y="4893135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986265-3253-4148-A4EE-62EC57E1F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9549" y="485129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1C23C653-2E49-49BE-AB9A-B4582C923B83}"/>
              </a:ext>
            </a:extLst>
          </p:cNvPr>
          <p:cNvSpPr/>
          <p:nvPr/>
        </p:nvSpPr>
        <p:spPr>
          <a:xfrm>
            <a:off x="10039413" y="4696129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173749-C8C3-6A9A-146F-216543DC1806}"/>
              </a:ext>
            </a:extLst>
          </p:cNvPr>
          <p:cNvSpPr/>
          <p:nvPr/>
        </p:nvSpPr>
        <p:spPr>
          <a:xfrm>
            <a:off x="1678639" y="66458"/>
            <a:ext cx="8561514" cy="10137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2700">
                  <a:solidFill>
                    <a:srgbClr val="0066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6: Những PTGT nào là PTGT đường hàng không? </a:t>
            </a:r>
            <a:endParaRPr lang="en-US" sz="3200" b="1" dirty="0">
              <a:ln w="12700">
                <a:solidFill>
                  <a:srgbClr val="0066FF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DC57854-F150-DFA2-43FB-AFA4E1653532}"/>
              </a:ext>
            </a:extLst>
          </p:cNvPr>
          <p:cNvGrpSpPr/>
          <p:nvPr/>
        </p:nvGrpSpPr>
        <p:grpSpPr>
          <a:xfrm>
            <a:off x="490978" y="1503974"/>
            <a:ext cx="4994615" cy="2114566"/>
            <a:chOff x="75748" y="1299552"/>
            <a:chExt cx="4413176" cy="21145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CF2916-5BE0-D5DF-07A3-7E6C60A6A4BF}"/>
                </a:ext>
              </a:extLst>
            </p:cNvPr>
            <p:cNvSpPr/>
            <p:nvPr/>
          </p:nvSpPr>
          <p:spPr>
            <a:xfrm>
              <a:off x="75748" y="3014008"/>
              <a:ext cx="4413176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Khinh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bay,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882F54A-2A9D-1454-B8AB-D6BD9BB572BF}"/>
                </a:ext>
              </a:extLst>
            </p:cNvPr>
            <p:cNvGrpSpPr/>
            <p:nvPr/>
          </p:nvGrpSpPr>
          <p:grpSpPr>
            <a:xfrm>
              <a:off x="75748" y="1299552"/>
              <a:ext cx="4413176" cy="1701772"/>
              <a:chOff x="143186" y="1251706"/>
              <a:chExt cx="4413176" cy="170177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0476A98-4F22-A444-4FDC-3294D7C620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42" t="-1" r="15721" b="1258"/>
              <a:stretch/>
            </p:blipFill>
            <p:spPr>
              <a:xfrm>
                <a:off x="143186" y="1251706"/>
                <a:ext cx="1410442" cy="1701772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F297022-0FD5-414D-7B66-96BDF4D14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99" t="22426" r="7990" b="23222"/>
              <a:stretch/>
            </p:blipFill>
            <p:spPr>
              <a:xfrm>
                <a:off x="3020291" y="1264391"/>
                <a:ext cx="1536071" cy="167640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8E60F96-EA26-A1B1-B576-538A14D8D8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220" y="1251706"/>
                <a:ext cx="1536071" cy="1701771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1AAA877-777B-AA03-61E7-C0ABA59E752A}"/>
              </a:ext>
            </a:extLst>
          </p:cNvPr>
          <p:cNvGrpSpPr/>
          <p:nvPr/>
        </p:nvGrpSpPr>
        <p:grpSpPr>
          <a:xfrm>
            <a:off x="6081208" y="1477883"/>
            <a:ext cx="5619814" cy="2090447"/>
            <a:chOff x="5436113" y="1312237"/>
            <a:chExt cx="5619814" cy="209044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ADBBF-1B3B-69CF-027A-AB8A253435CE}"/>
                </a:ext>
              </a:extLst>
            </p:cNvPr>
            <p:cNvSpPr/>
            <p:nvPr/>
          </p:nvSpPr>
          <p:spPr>
            <a:xfrm>
              <a:off x="5436113" y="3002574"/>
              <a:ext cx="561981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taxi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448B8BA-20E1-EDDB-1CE1-CC9EC2AB4EA9}"/>
                </a:ext>
              </a:extLst>
            </p:cNvPr>
            <p:cNvGrpSpPr/>
            <p:nvPr/>
          </p:nvGrpSpPr>
          <p:grpSpPr>
            <a:xfrm>
              <a:off x="5436114" y="1312237"/>
              <a:ext cx="5619813" cy="1701771"/>
              <a:chOff x="919532" y="3352800"/>
              <a:chExt cx="5619813" cy="18288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F2317CC-0A1A-DFF2-0BED-7152CD682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2732" y="3352800"/>
                <a:ext cx="2876613" cy="1824272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3D18F03-4D7B-DA88-299B-0247627F7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532" y="3352800"/>
                <a:ext cx="2743200" cy="1828800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D6F5558-F868-09FB-6E67-409312D040F1}"/>
              </a:ext>
            </a:extLst>
          </p:cNvPr>
          <p:cNvGrpSpPr/>
          <p:nvPr/>
        </p:nvGrpSpPr>
        <p:grpSpPr>
          <a:xfrm>
            <a:off x="3218864" y="4021075"/>
            <a:ext cx="4876192" cy="2098248"/>
            <a:chOff x="2632972" y="3708610"/>
            <a:chExt cx="4876192" cy="209824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27D4AC6-4310-71DE-4620-D975023A0DB6}"/>
                </a:ext>
              </a:extLst>
            </p:cNvPr>
            <p:cNvSpPr/>
            <p:nvPr/>
          </p:nvSpPr>
          <p:spPr>
            <a:xfrm>
              <a:off x="2632972" y="5406748"/>
              <a:ext cx="4876192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ngầm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ca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18F9809-7237-AC51-7F75-E0D05AB619A2}"/>
                </a:ext>
              </a:extLst>
            </p:cNvPr>
            <p:cNvGrpSpPr/>
            <p:nvPr/>
          </p:nvGrpSpPr>
          <p:grpSpPr>
            <a:xfrm>
              <a:off x="2632972" y="3708610"/>
              <a:ext cx="4876192" cy="1701771"/>
              <a:chOff x="578582" y="3451822"/>
              <a:chExt cx="4748542" cy="149882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F103E5A-669F-95EF-0280-52C6E984C1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853" y="3451822"/>
                <a:ext cx="2374271" cy="1495625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8489E34-A8C5-3BA1-C99D-DA984426FA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582" y="3468212"/>
                <a:ext cx="2374271" cy="1482435"/>
              </a:xfrm>
              <a:prstGeom prst="rect">
                <a:avLst/>
              </a:prstGeom>
            </p:spPr>
          </p:pic>
        </p:grpSp>
      </p:grpSp>
      <p:pic>
        <p:nvPicPr>
          <p:cNvPr id="3" name="ch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09600" y="-58170"/>
            <a:ext cx="609600" cy="44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1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7EE659-2295-5968-8616-50859AB92CC8}"/>
              </a:ext>
            </a:extLst>
          </p:cNvPr>
          <p:cNvSpPr/>
          <p:nvPr/>
        </p:nvSpPr>
        <p:spPr>
          <a:xfrm>
            <a:off x="4006593" y="311075"/>
            <a:ext cx="3479024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2D9A61-BA80-7AA3-BD30-642864602E9D}"/>
              </a:ext>
            </a:extLst>
          </p:cNvPr>
          <p:cNvGrpSpPr/>
          <p:nvPr/>
        </p:nvGrpSpPr>
        <p:grpSpPr>
          <a:xfrm>
            <a:off x="1505527" y="1537420"/>
            <a:ext cx="8294255" cy="3783160"/>
            <a:chOff x="1403927" y="1503974"/>
            <a:chExt cx="8294255" cy="37831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4AE5B3-DBFA-5908-B16E-D7BB13DE78C3}"/>
                </a:ext>
              </a:extLst>
            </p:cNvPr>
            <p:cNvSpPr/>
            <p:nvPr/>
          </p:nvSpPr>
          <p:spPr>
            <a:xfrm>
              <a:off x="1403927" y="4640803"/>
              <a:ext cx="8294255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bay,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3A7E319-E195-FF7F-C297-09BBD1987B3B}"/>
                </a:ext>
              </a:extLst>
            </p:cNvPr>
            <p:cNvGrpSpPr/>
            <p:nvPr/>
          </p:nvGrpSpPr>
          <p:grpSpPr>
            <a:xfrm>
              <a:off x="1403927" y="1503974"/>
              <a:ext cx="8294255" cy="3160390"/>
              <a:chOff x="143186" y="1251706"/>
              <a:chExt cx="4413176" cy="170177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B4F2CA3-E17F-EC1F-89A7-58F0964C8C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42" t="-1" r="15721" b="1258"/>
              <a:stretch/>
            </p:blipFill>
            <p:spPr>
              <a:xfrm>
                <a:off x="143186" y="1251706"/>
                <a:ext cx="1410442" cy="170177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C356C23-2E4C-16F6-F262-401547CF9E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99" t="22426" r="7990" b="23222"/>
              <a:stretch/>
            </p:blipFill>
            <p:spPr>
              <a:xfrm>
                <a:off x="3020291" y="1264391"/>
                <a:ext cx="1536071" cy="16764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FFD2AFB-23AB-F286-8464-14CDDBB840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220" y="1251706"/>
                <a:ext cx="1536071" cy="1701771"/>
              </a:xfrm>
              <a:prstGeom prst="rect">
                <a:avLst/>
              </a:prstGeom>
            </p:spPr>
          </p:pic>
        </p:grpSp>
      </p:grpSp>
      <p:pic>
        <p:nvPicPr>
          <p:cNvPr id="2" name="tl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23900" y="-215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4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4110" y="0"/>
            <a:ext cx="8382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 </a:t>
            </a:r>
            <a:r>
              <a:rPr lang="vi-VN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hỏi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Khi tham gia giao thông trên đường cần chú ý hiệu lệnh của ai?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" y="1090613"/>
            <a:ext cx="3629890" cy="3703060"/>
            <a:chOff x="1" y="1090613"/>
            <a:chExt cx="3629890" cy="3703060"/>
          </a:xfrm>
        </p:grpSpPr>
        <p:pic>
          <p:nvPicPr>
            <p:cNvPr id="3" name="Picture 2" descr="z4991636607736_87649f954932bd2f2d73ec82d876feba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946" y="1090613"/>
              <a:ext cx="3183426" cy="227059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Rounded Rectangle 5"/>
            <p:cNvSpPr/>
            <p:nvPr/>
          </p:nvSpPr>
          <p:spPr>
            <a:xfrm>
              <a:off x="1" y="3355898"/>
              <a:ext cx="3629890" cy="78726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 theo sự chỉ dẫn của người lớn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240247" y="4170219"/>
              <a:ext cx="851789" cy="6234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54583" y="1101437"/>
            <a:ext cx="3629890" cy="3636817"/>
            <a:chOff x="3754583" y="1101437"/>
            <a:chExt cx="3629890" cy="3636817"/>
          </a:xfrm>
        </p:grpSpPr>
        <p:pic>
          <p:nvPicPr>
            <p:cNvPr id="5" name="Picture 4" descr="w-hvt-1871-1693812085017686486919-82-0-1282-1920-crop-16938120890341332422914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31920" y="1101437"/>
              <a:ext cx="3307320" cy="2209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Rounded Rectangle 9"/>
            <p:cNvSpPr/>
            <p:nvPr/>
          </p:nvSpPr>
          <p:spPr>
            <a:xfrm>
              <a:off x="3754583" y="3314334"/>
              <a:ext cx="3629890" cy="78726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 theo sự chỉ dẫn của chú cảnh sát giao thông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5119520" y="4114800"/>
              <a:ext cx="851789" cy="6234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92292" y="1066799"/>
            <a:ext cx="3629890" cy="3713019"/>
            <a:chOff x="7592292" y="1066799"/>
            <a:chExt cx="3629890" cy="3713019"/>
          </a:xfrm>
        </p:grpSpPr>
        <p:pic>
          <p:nvPicPr>
            <p:cNvPr id="4" name="Picture 3" descr="clip_image001(13)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9416" y="1066799"/>
              <a:ext cx="3057237" cy="22994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Oval 11"/>
            <p:cNvSpPr/>
            <p:nvPr/>
          </p:nvSpPr>
          <p:spPr>
            <a:xfrm>
              <a:off x="8957229" y="4156364"/>
              <a:ext cx="851789" cy="6234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592292" y="3369753"/>
              <a:ext cx="3629890" cy="78726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 theo sự chỉ dẫn của cô giáo</a:t>
              </a:r>
            </a:p>
          </p:txBody>
        </p:sp>
      </p:grpSp>
      <p:sp>
        <p:nvSpPr>
          <p:cNvPr id="16" name="Pentagon 3">
            <a:extLst>
              <a:ext uri="{FF2B5EF4-FFF2-40B4-BE49-F238E27FC236}">
                <a16:creationId xmlns:a16="http://schemas.microsoft.com/office/drawing/2014/main" id="{2F8DF8E6-33B0-F489-2ACA-44807B4D1FB3}"/>
              </a:ext>
            </a:extLst>
          </p:cNvPr>
          <p:cNvSpPr/>
          <p:nvPr/>
        </p:nvSpPr>
        <p:spPr>
          <a:xfrm>
            <a:off x="342228" y="5850442"/>
            <a:ext cx="1445007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Start</a:t>
            </a:r>
            <a:endParaRPr lang="en-US" dirty="0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DDFB2198-984E-C2C7-46C7-D1BC3DC4486D}"/>
              </a:ext>
            </a:extLst>
          </p:cNvPr>
          <p:cNvSpPr/>
          <p:nvPr/>
        </p:nvSpPr>
        <p:spPr>
          <a:xfrm>
            <a:off x="5863264" y="5214144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5F6893CC-F644-FE26-5B40-646A5392FF39}"/>
              </a:ext>
            </a:extLst>
          </p:cNvPr>
          <p:cNvSpPr/>
          <p:nvPr/>
        </p:nvSpPr>
        <p:spPr>
          <a:xfrm>
            <a:off x="6015664" y="5366544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9575A1-48C7-3AC5-1526-10BF630EB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064" y="536654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2587E1-75F6-02A6-6F34-A5AA166F9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064" y="536654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3B2722-B666-26A4-083E-C6B26D483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264" y="536654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5F8566-4AD2-9252-D28E-F56A4D9A6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0464" y="536654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22D3BE-9299-26B3-7F22-87D98BB02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264" y="536654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0CD141EC-FD7E-0AE9-07F7-2A07C11402A9}"/>
              </a:ext>
            </a:extLst>
          </p:cNvPr>
          <p:cNvSpPr/>
          <p:nvPr/>
        </p:nvSpPr>
        <p:spPr>
          <a:xfrm>
            <a:off x="5826227" y="5181600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pic>
        <p:nvPicPr>
          <p:cNvPr id="7" name="ch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numSld="999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  <p:bldP spid="19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057400" y="200024"/>
            <a:ext cx="7467600" cy="4602919"/>
            <a:chOff x="1925782" y="428624"/>
            <a:chExt cx="7467600" cy="460291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F90A5A1-745F-AA3F-06B1-D9785CCC2020}"/>
                </a:ext>
              </a:extLst>
            </p:cNvPr>
            <p:cNvSpPr/>
            <p:nvPr/>
          </p:nvSpPr>
          <p:spPr>
            <a:xfrm>
              <a:off x="3435757" y="428624"/>
              <a:ext cx="4863217" cy="82156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trả lời: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925782" y="1517074"/>
              <a:ext cx="7467600" cy="3514469"/>
              <a:chOff x="3754583" y="1101437"/>
              <a:chExt cx="3629890" cy="3000157"/>
            </a:xfrm>
          </p:grpSpPr>
          <p:pic>
            <p:nvPicPr>
              <p:cNvPr id="4" name="Picture 3" descr="w-hvt-1871-1693812085017686486919-82-0-1282-1920-crop-16938120890341332422914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931920" y="1101437"/>
                <a:ext cx="3307320" cy="22098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5" name="Rounded Rectangle 4"/>
              <p:cNvSpPr/>
              <p:nvPr/>
            </p:nvSpPr>
            <p:spPr>
              <a:xfrm>
                <a:off x="3754583" y="3314334"/>
                <a:ext cx="3629890" cy="78726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Đáp án 2: Nghe theo sự chỉ dẫn của chú cảnh sát giao thông</a:t>
                </a:r>
              </a:p>
            </p:txBody>
          </p:sp>
        </p:grpSp>
      </p:grpSp>
      <p:pic>
        <p:nvPicPr>
          <p:cNvPr id="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9373508" y="1135095"/>
            <a:ext cx="2459717" cy="17235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tl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047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6534" y="354315"/>
            <a:ext cx="8731878" cy="144655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 </a:t>
            </a:r>
            <a:r>
              <a:rPr lang="vi-VN" sz="44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hỏi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44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27B90C83-7ADF-455E-BC03-E7ED0A92B3F7}"/>
              </a:ext>
            </a:extLst>
          </p:cNvPr>
          <p:cNvSpPr/>
          <p:nvPr/>
        </p:nvSpPr>
        <p:spPr>
          <a:xfrm>
            <a:off x="656407" y="5816474"/>
            <a:ext cx="1530201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Start</a:t>
            </a:r>
            <a:endParaRPr lang="en-US" dirty="0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05F7C4E9-8047-4AF1-AF41-C68A4FC1FF36}"/>
              </a:ext>
            </a:extLst>
          </p:cNvPr>
          <p:cNvSpPr/>
          <p:nvPr/>
        </p:nvSpPr>
        <p:spPr>
          <a:xfrm>
            <a:off x="427808" y="3835274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FEBD2817-C4A5-4E12-9954-5324D4002AD4}"/>
              </a:ext>
            </a:extLst>
          </p:cNvPr>
          <p:cNvSpPr/>
          <p:nvPr/>
        </p:nvSpPr>
        <p:spPr>
          <a:xfrm>
            <a:off x="580208" y="3987674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601F3-D8C0-4AED-B182-0F902B8CD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429EF-0A4D-4257-86D9-8FF3E0DDB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2051F-6839-4E2F-9FFD-B16F7205B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A83A9B-BEB6-4D8C-9602-1F5B63817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55C5E-ECC1-45D0-9782-349EBDED0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3BB8BFF7-C0AA-4A4E-BEB0-C9ED62B0FE59}"/>
              </a:ext>
            </a:extLst>
          </p:cNvPr>
          <p:cNvSpPr/>
          <p:nvPr/>
        </p:nvSpPr>
        <p:spPr>
          <a:xfrm>
            <a:off x="337321" y="3840037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B782D2-E612-6488-A7A0-50AB63D46800}"/>
              </a:ext>
            </a:extLst>
          </p:cNvPr>
          <p:cNvGrpSpPr/>
          <p:nvPr/>
        </p:nvGrpSpPr>
        <p:grpSpPr>
          <a:xfrm>
            <a:off x="2104208" y="1894408"/>
            <a:ext cx="4679320" cy="3469544"/>
            <a:chOff x="2186998" y="2171407"/>
            <a:chExt cx="4679320" cy="346954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C36F7C-95FD-73C1-6431-1EA77D7BCD56}"/>
                </a:ext>
              </a:extLst>
            </p:cNvPr>
            <p:cNvSpPr/>
            <p:nvPr/>
          </p:nvSpPr>
          <p:spPr>
            <a:xfrm>
              <a:off x="2186999" y="5086953"/>
              <a:ext cx="4679319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83CE51E-BA48-7B2E-6D9D-2F4ACC5B8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6998" y="2171407"/>
              <a:ext cx="4653615" cy="291554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5852F4-6505-7234-AD63-A7C50FEC2324}"/>
              </a:ext>
            </a:extLst>
          </p:cNvPr>
          <p:cNvGrpSpPr/>
          <p:nvPr/>
        </p:nvGrpSpPr>
        <p:grpSpPr>
          <a:xfrm>
            <a:off x="6932473" y="1894408"/>
            <a:ext cx="4679319" cy="3469544"/>
            <a:chOff x="7273835" y="2171407"/>
            <a:chExt cx="4679319" cy="346954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4CFC5E-1B41-E9FF-D9A5-B36240D31F02}"/>
                </a:ext>
              </a:extLst>
            </p:cNvPr>
            <p:cNvSpPr/>
            <p:nvPr/>
          </p:nvSpPr>
          <p:spPr>
            <a:xfrm>
              <a:off x="7273835" y="5086953"/>
              <a:ext cx="4679319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E59CDBB-69D1-7733-C356-2457C384A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3835" y="2171407"/>
              <a:ext cx="4653615" cy="2915546"/>
            </a:xfrm>
            <a:prstGeom prst="rect">
              <a:avLst/>
            </a:prstGeom>
          </p:spPr>
        </p:pic>
      </p:grpSp>
      <p:pic>
        <p:nvPicPr>
          <p:cNvPr id="16" name="ch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12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6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E077A8-19FB-17BA-684F-401BDFDE506E}"/>
              </a:ext>
            </a:extLst>
          </p:cNvPr>
          <p:cNvSpPr/>
          <p:nvPr/>
        </p:nvSpPr>
        <p:spPr>
          <a:xfrm>
            <a:off x="2526955" y="101617"/>
            <a:ext cx="7593039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B64D63-7CD8-E538-ACDE-75D5DBA3A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1046803"/>
            <a:ext cx="7180019" cy="4300449"/>
          </a:xfrm>
          <a:prstGeom prst="rect">
            <a:avLst/>
          </a:prstGeom>
        </p:spPr>
      </p:pic>
      <p:pic>
        <p:nvPicPr>
          <p:cNvPr id="3" name="tl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-203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3">
            <a:extLst>
              <a:ext uri="{FF2B5EF4-FFF2-40B4-BE49-F238E27FC236}">
                <a16:creationId xmlns:a16="http://schemas.microsoft.com/office/drawing/2014/main" id="{09358D34-7607-4B48-8295-B326BE7BAAF0}"/>
              </a:ext>
            </a:extLst>
          </p:cNvPr>
          <p:cNvSpPr/>
          <p:nvPr/>
        </p:nvSpPr>
        <p:spPr>
          <a:xfrm>
            <a:off x="656408" y="5816474"/>
            <a:ext cx="12192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/>
              <a:t>Start</a:t>
            </a:r>
            <a:endParaRPr lang="en-US" b="1" dirty="0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BEAF7054-B8C0-4021-B51E-D4CDFD33A361}"/>
              </a:ext>
            </a:extLst>
          </p:cNvPr>
          <p:cNvSpPr/>
          <p:nvPr/>
        </p:nvSpPr>
        <p:spPr>
          <a:xfrm>
            <a:off x="427808" y="3835274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F76824A-E617-4DDE-A246-AA547D9A95CA}"/>
              </a:ext>
            </a:extLst>
          </p:cNvPr>
          <p:cNvSpPr/>
          <p:nvPr/>
        </p:nvSpPr>
        <p:spPr>
          <a:xfrm>
            <a:off x="580208" y="3987674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C372C-1F14-4095-ACCA-16B62142C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D61232-B156-4564-BB92-E0F5AD1CD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4F0AF9-EBD5-46AE-9AA8-9F63C786B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B926D-1AA0-40C4-A6E8-6923C1D6B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AF788D-0946-4A1D-BBBD-18E995BEC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A458D571-1D0A-4339-9797-78468B2235FD}"/>
              </a:ext>
            </a:extLst>
          </p:cNvPr>
          <p:cNvSpPr/>
          <p:nvPr/>
        </p:nvSpPr>
        <p:spPr>
          <a:xfrm>
            <a:off x="336527" y="3759074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0D70DE5-AF87-8C95-7D9F-05307E5A25B1}"/>
              </a:ext>
            </a:extLst>
          </p:cNvPr>
          <p:cNvSpPr/>
          <p:nvPr/>
        </p:nvSpPr>
        <p:spPr>
          <a:xfrm>
            <a:off x="1832647" y="321465"/>
            <a:ext cx="8561514" cy="10137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 hỏi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2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Bi trong phim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giao thông là bạn nào trong hình?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71F5C0-5AC8-2068-3E57-B665E9013064}"/>
              </a:ext>
            </a:extLst>
          </p:cNvPr>
          <p:cNvGrpSpPr/>
          <p:nvPr/>
        </p:nvGrpSpPr>
        <p:grpSpPr>
          <a:xfrm>
            <a:off x="2089921" y="1569234"/>
            <a:ext cx="2373577" cy="4328258"/>
            <a:chOff x="2089921" y="1569234"/>
            <a:chExt cx="2373577" cy="43282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6E63F1-99B6-E08E-0107-540693BD3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9921" y="1569234"/>
              <a:ext cx="2373577" cy="3175044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63672E8-29C9-7526-EE85-9B889BA97C50}"/>
                </a:ext>
              </a:extLst>
            </p:cNvPr>
            <p:cNvSpPr/>
            <p:nvPr/>
          </p:nvSpPr>
          <p:spPr>
            <a:xfrm>
              <a:off x="2466221" y="4821055"/>
              <a:ext cx="1361662" cy="107643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C2FE7D-4825-F4E0-1E80-B6DD500DE92D}"/>
              </a:ext>
            </a:extLst>
          </p:cNvPr>
          <p:cNvGrpSpPr/>
          <p:nvPr/>
        </p:nvGrpSpPr>
        <p:grpSpPr>
          <a:xfrm>
            <a:off x="5119809" y="1554457"/>
            <a:ext cx="2373577" cy="4343035"/>
            <a:chOff x="5119809" y="1554457"/>
            <a:chExt cx="2373577" cy="43430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D27D48-0A22-B0B1-1A10-48516D8A1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19809" y="1554457"/>
              <a:ext cx="2373577" cy="3184067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94E47BA-C7DA-5FEC-A1C0-F7552B5E14F8}"/>
                </a:ext>
              </a:extLst>
            </p:cNvPr>
            <p:cNvSpPr/>
            <p:nvPr/>
          </p:nvSpPr>
          <p:spPr>
            <a:xfrm>
              <a:off x="5578906" y="4821055"/>
              <a:ext cx="1361662" cy="107643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98EBD3-34FF-065E-C27B-3206C6FDF3E4}"/>
              </a:ext>
            </a:extLst>
          </p:cNvPr>
          <p:cNvGrpSpPr/>
          <p:nvPr/>
        </p:nvGrpSpPr>
        <p:grpSpPr>
          <a:xfrm>
            <a:off x="8027324" y="1635293"/>
            <a:ext cx="2188239" cy="4262199"/>
            <a:chOff x="8027324" y="1635293"/>
            <a:chExt cx="2188239" cy="426219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475AA4B-88D5-B3E5-AB8B-2F7669509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7324" y="1635293"/>
              <a:ext cx="2188239" cy="3088542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60A0D4B-7EAD-9A43-BB3B-DBC893529072}"/>
                </a:ext>
              </a:extLst>
            </p:cNvPr>
            <p:cNvSpPr/>
            <p:nvPr/>
          </p:nvSpPr>
          <p:spPr>
            <a:xfrm>
              <a:off x="8364117" y="4821055"/>
              <a:ext cx="1361662" cy="107643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</a:rPr>
                <a:t>3</a:t>
              </a:r>
            </a:p>
          </p:txBody>
        </p:sp>
      </p:grpSp>
      <p:pic>
        <p:nvPicPr>
          <p:cNvPr id="2" name="ch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23900" y="0"/>
            <a:ext cx="7239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999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5" grpId="0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0487E-5AC7-74EB-4075-3657CF919C1A}"/>
              </a:ext>
            </a:extLst>
          </p:cNvPr>
          <p:cNvGrpSpPr/>
          <p:nvPr/>
        </p:nvGrpSpPr>
        <p:grpSpPr>
          <a:xfrm>
            <a:off x="3407635" y="601405"/>
            <a:ext cx="3436510" cy="5180559"/>
            <a:chOff x="5119809" y="1554457"/>
            <a:chExt cx="2373577" cy="43430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5DD489-6F2C-1DF6-22D5-452DC26BD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9809" y="1554457"/>
              <a:ext cx="2373577" cy="3184067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FED55D3-1122-648E-88BE-3B34EE3E9082}"/>
                </a:ext>
              </a:extLst>
            </p:cNvPr>
            <p:cNvSpPr/>
            <p:nvPr/>
          </p:nvSpPr>
          <p:spPr>
            <a:xfrm>
              <a:off x="5578906" y="4821055"/>
              <a:ext cx="1361662" cy="107643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</a:rPr>
                <a:t>2</a:t>
              </a:r>
            </a:p>
          </p:txBody>
        </p:sp>
      </p:grpSp>
      <p:pic>
        <p:nvPicPr>
          <p:cNvPr id="8" name="Picture 2" descr="Cúp vinh danh đại lý - Làm cúp mica, cúp pha lê, cúp hợp kim">
            <a:extLst>
              <a:ext uri="{FF2B5EF4-FFF2-40B4-BE49-F238E27FC236}">
                <a16:creationId xmlns:a16="http://schemas.microsoft.com/office/drawing/2014/main" id="{B6046173-EFC0-75D0-2A65-D7A7B987B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298" y="1487805"/>
            <a:ext cx="3082167" cy="25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l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3736" y="60140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F95813E-A54F-B861-E3EC-510AB3E0490E}"/>
              </a:ext>
            </a:extLst>
          </p:cNvPr>
          <p:cNvGrpSpPr/>
          <p:nvPr/>
        </p:nvGrpSpPr>
        <p:grpSpPr>
          <a:xfrm>
            <a:off x="173145" y="1612142"/>
            <a:ext cx="3689075" cy="2922203"/>
            <a:chOff x="302354" y="1164831"/>
            <a:chExt cx="3689075" cy="29222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C311131-3B54-3517-6A17-81F3D95FB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9205" y="1164831"/>
              <a:ext cx="3682224" cy="236820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D64FD7C-7169-8071-66F2-120D008C78B5}"/>
                </a:ext>
              </a:extLst>
            </p:cNvPr>
            <p:cNvSpPr/>
            <p:nvPr/>
          </p:nvSpPr>
          <p:spPr>
            <a:xfrm>
              <a:off x="302354" y="3533036"/>
              <a:ext cx="3682223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716809-1622-C983-0C82-EF98139C9BF7}"/>
              </a:ext>
            </a:extLst>
          </p:cNvPr>
          <p:cNvGrpSpPr/>
          <p:nvPr/>
        </p:nvGrpSpPr>
        <p:grpSpPr>
          <a:xfrm>
            <a:off x="4043890" y="1641269"/>
            <a:ext cx="3845801" cy="2922204"/>
            <a:chOff x="5528380" y="1199474"/>
            <a:chExt cx="3845801" cy="29222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2483B88-3D6B-8BE9-5BB6-00FDCE916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28380" y="1199474"/>
              <a:ext cx="3845801" cy="236820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23D37C-F771-C931-107B-97FB2D45B413}"/>
                </a:ext>
              </a:extLst>
            </p:cNvPr>
            <p:cNvSpPr/>
            <p:nvPr/>
          </p:nvSpPr>
          <p:spPr>
            <a:xfrm>
              <a:off x="5528380" y="3567680"/>
              <a:ext cx="3845800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B4C119-40BA-50EB-F4A2-1819836149FF}"/>
              </a:ext>
            </a:extLst>
          </p:cNvPr>
          <p:cNvGrpSpPr/>
          <p:nvPr/>
        </p:nvGrpSpPr>
        <p:grpSpPr>
          <a:xfrm>
            <a:off x="8010670" y="1605476"/>
            <a:ext cx="3885308" cy="2936226"/>
            <a:chOff x="3221790" y="4228607"/>
            <a:chExt cx="3885308" cy="259774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A53F412-1222-03D3-C9D6-D93B768BB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21790" y="4228607"/>
              <a:ext cx="3885308" cy="204374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780CD7-E02C-3C86-CA71-2C8A818D68E9}"/>
                </a:ext>
              </a:extLst>
            </p:cNvPr>
            <p:cNvSpPr/>
            <p:nvPr/>
          </p:nvSpPr>
          <p:spPr>
            <a:xfrm>
              <a:off x="3221790" y="6272349"/>
              <a:ext cx="3885308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88A2E9-26B6-9780-FD3A-0DF0806F08F0}"/>
              </a:ext>
            </a:extLst>
          </p:cNvPr>
          <p:cNvSpPr/>
          <p:nvPr/>
        </p:nvSpPr>
        <p:spPr>
          <a:xfrm>
            <a:off x="1693771" y="353135"/>
            <a:ext cx="8561514" cy="10137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 hỏi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 là PTGT đường gì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Pentagon 3">
            <a:extLst>
              <a:ext uri="{FF2B5EF4-FFF2-40B4-BE49-F238E27FC236}">
                <a16:creationId xmlns:a16="http://schemas.microsoft.com/office/drawing/2014/main" id="{34A8988E-FACB-7072-79D5-05120103CDB9}"/>
              </a:ext>
            </a:extLst>
          </p:cNvPr>
          <p:cNvSpPr/>
          <p:nvPr/>
        </p:nvSpPr>
        <p:spPr>
          <a:xfrm>
            <a:off x="10279602" y="5488793"/>
            <a:ext cx="12192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Start</a:t>
            </a:r>
            <a:endParaRPr lang="en-US" dirty="0"/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8473A395-EAA6-5D27-F7D7-2F2E178CCB50}"/>
              </a:ext>
            </a:extLst>
          </p:cNvPr>
          <p:cNvSpPr/>
          <p:nvPr/>
        </p:nvSpPr>
        <p:spPr>
          <a:xfrm>
            <a:off x="10066877" y="4823702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F243C7BD-B21C-C9EE-007D-F47F84D37C2D}"/>
              </a:ext>
            </a:extLst>
          </p:cNvPr>
          <p:cNvSpPr/>
          <p:nvPr/>
        </p:nvSpPr>
        <p:spPr>
          <a:xfrm>
            <a:off x="10219277" y="4976102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7573F9-F722-641B-6816-16AB5689B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677" y="4976102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F4D26E-A3DF-4A39-448B-AF24206FA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677" y="4976102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F9C3DB-6D3B-06E3-1FF0-E33FC58EB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7877" y="4976102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CCFB95-1DA1-2A99-1125-C2B3198EA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4077" y="4976102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2C937C-8C9D-EC14-DCE7-8262EB8A4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7877" y="4976102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ED64D293-8E3C-3DD2-C712-6AD23825C0CB}"/>
              </a:ext>
            </a:extLst>
          </p:cNvPr>
          <p:cNvSpPr/>
          <p:nvPr/>
        </p:nvSpPr>
        <p:spPr>
          <a:xfrm>
            <a:off x="9976390" y="4828465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-10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numSld="999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 animBg="1"/>
      <p:bldP spid="34" grpId="0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>
            <a:extLst>
              <a:ext uri="{FF2B5EF4-FFF2-40B4-BE49-F238E27FC236}">
                <a16:creationId xmlns:a16="http://schemas.microsoft.com/office/drawing/2014/main" id="{2686E54A-0A6D-4E44-9775-ED3843BBE044}"/>
              </a:ext>
            </a:extLst>
          </p:cNvPr>
          <p:cNvSpPr/>
          <p:nvPr/>
        </p:nvSpPr>
        <p:spPr>
          <a:xfrm>
            <a:off x="504008" y="6182834"/>
            <a:ext cx="12192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Start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822984D-F037-443C-B9E6-6E0C66932533}"/>
              </a:ext>
            </a:extLst>
          </p:cNvPr>
          <p:cNvSpPr/>
          <p:nvPr/>
        </p:nvSpPr>
        <p:spPr>
          <a:xfrm>
            <a:off x="363720" y="4500835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7E9C8AF1-0C8B-4EBA-A0FD-A7B03A1C1084}"/>
              </a:ext>
            </a:extLst>
          </p:cNvPr>
          <p:cNvSpPr/>
          <p:nvPr/>
        </p:nvSpPr>
        <p:spPr>
          <a:xfrm>
            <a:off x="531201" y="4674319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CDE0CE-758D-4D98-8AC3-B9A3D7966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641" y="4956007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E08C8-B63C-473A-BECC-6EC10A77A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520" y="4978182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8A7D3-C9B1-4B1E-B919-4FADFB038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761" y="5077085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0851C0-0F24-499C-9308-ECE0F3C59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41" y="499653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3E4290-8B3A-472E-9EAF-8D0F44905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21" y="498701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58D269CE-C8F8-47B5-95AA-2C93CB631E04}"/>
              </a:ext>
            </a:extLst>
          </p:cNvPr>
          <p:cNvSpPr/>
          <p:nvPr/>
        </p:nvSpPr>
        <p:spPr>
          <a:xfrm>
            <a:off x="211320" y="4427048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E3A5DD-78CD-F2E6-5783-6F955E32D00C}"/>
              </a:ext>
            </a:extLst>
          </p:cNvPr>
          <p:cNvGrpSpPr/>
          <p:nvPr/>
        </p:nvGrpSpPr>
        <p:grpSpPr>
          <a:xfrm>
            <a:off x="1478503" y="1297361"/>
            <a:ext cx="4257278" cy="2702330"/>
            <a:chOff x="702648" y="1304613"/>
            <a:chExt cx="3608592" cy="28248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70C62A6-DA0F-B5FA-7BBE-DAF9B6B9F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1884" y="1304613"/>
              <a:ext cx="3599356" cy="212438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776373-6CC8-8B9D-D4F8-A57D885128CB}"/>
                </a:ext>
              </a:extLst>
            </p:cNvPr>
            <p:cNvSpPr/>
            <p:nvPr/>
          </p:nvSpPr>
          <p:spPr>
            <a:xfrm>
              <a:off x="702648" y="3421566"/>
              <a:ext cx="3608592" cy="70788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đùa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FABEAA-863A-753F-7A41-04F4FE7FA36E}"/>
              </a:ext>
            </a:extLst>
          </p:cNvPr>
          <p:cNvGrpSpPr/>
          <p:nvPr/>
        </p:nvGrpSpPr>
        <p:grpSpPr>
          <a:xfrm>
            <a:off x="6375951" y="1304612"/>
            <a:ext cx="4162740" cy="2704378"/>
            <a:chOff x="6375951" y="1304612"/>
            <a:chExt cx="3802611" cy="25244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8AA6B6-39FF-34B4-28C6-5421701DD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75951" y="1304612"/>
              <a:ext cx="3802611" cy="212438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4D8BE8A-CEB7-ECAA-5B49-ADBDA1DF9C9D}"/>
                </a:ext>
              </a:extLst>
            </p:cNvPr>
            <p:cNvSpPr/>
            <p:nvPr/>
          </p:nvSpPr>
          <p:spPr>
            <a:xfrm>
              <a:off x="6375951" y="3429000"/>
              <a:ext cx="3802611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13B06B-3972-DDEC-C53C-CE7C4C1DDE56}"/>
              </a:ext>
            </a:extLst>
          </p:cNvPr>
          <p:cNvSpPr/>
          <p:nvPr/>
        </p:nvSpPr>
        <p:spPr>
          <a:xfrm>
            <a:off x="1617048" y="129368"/>
            <a:ext cx="8561514" cy="10137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hành vi nào dưới đây gây nguy hiểm trên đường?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9FA510-E00F-A9CA-DFDC-8BBB14C98F1B}"/>
              </a:ext>
            </a:extLst>
          </p:cNvPr>
          <p:cNvGrpSpPr/>
          <p:nvPr/>
        </p:nvGrpSpPr>
        <p:grpSpPr>
          <a:xfrm>
            <a:off x="3066472" y="4161168"/>
            <a:ext cx="5399042" cy="2526521"/>
            <a:chOff x="3066472" y="4161168"/>
            <a:chExt cx="5399042" cy="252652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4276CB-B635-5DD0-96C3-5CBF3E5E867A}"/>
                </a:ext>
              </a:extLst>
            </p:cNvPr>
            <p:cNvSpPr/>
            <p:nvPr/>
          </p:nvSpPr>
          <p:spPr>
            <a:xfrm>
              <a:off x="3066472" y="6287579"/>
              <a:ext cx="5399042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ý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7433AD0-6AA7-4510-075B-E12C7B01C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66472" y="4161168"/>
              <a:ext cx="2669309" cy="212438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8B0452-3055-5A50-EE82-80D98C64D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97805" y="4174123"/>
              <a:ext cx="2567709" cy="2124388"/>
            </a:xfrm>
            <a:prstGeom prst="rect">
              <a:avLst/>
            </a:prstGeom>
          </p:spPr>
        </p:pic>
      </p:grpSp>
      <p:pic>
        <p:nvPicPr>
          <p:cNvPr id="2" name="ch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39800" y="-1754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1B15CF-B508-446F-87E4-9EC847A03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B44B4C-2071-4FD0-A836-D246C5CFE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09FC8-7907-4498-BEC8-F696F2886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343880-1CD5-49A7-BB96-096C3E137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3C38F0-05B5-4B84-A127-408347E68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D99706-6381-A7F9-EF3C-859C9354702A}"/>
              </a:ext>
            </a:extLst>
          </p:cNvPr>
          <p:cNvGrpSpPr/>
          <p:nvPr/>
        </p:nvGrpSpPr>
        <p:grpSpPr>
          <a:xfrm>
            <a:off x="2044497" y="313268"/>
            <a:ext cx="6500883" cy="3674406"/>
            <a:chOff x="2515551" y="559489"/>
            <a:chExt cx="6500883" cy="3674406"/>
          </a:xfrm>
        </p:grpSpPr>
        <p:sp>
          <p:nvSpPr>
            <p:cNvPr id="2" name="Rectangle 1"/>
            <p:cNvSpPr/>
            <p:nvPr/>
          </p:nvSpPr>
          <p:spPr>
            <a:xfrm>
              <a:off x="2515551" y="559489"/>
              <a:ext cx="6500883" cy="76944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</a:t>
              </a:r>
              <a:r>
                <a:rPr lang="en-US" altLang="vi-VN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trả lời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AA606EE-D5F8-16F7-EA21-DDB8B24DBEC9}"/>
                </a:ext>
              </a:extLst>
            </p:cNvPr>
            <p:cNvGrpSpPr/>
            <p:nvPr/>
          </p:nvGrpSpPr>
          <p:grpSpPr>
            <a:xfrm>
              <a:off x="2900217" y="1461153"/>
              <a:ext cx="5399042" cy="2772742"/>
              <a:chOff x="3066472" y="4161168"/>
              <a:chExt cx="5399042" cy="277274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C01F6C2-8EEC-B8B2-C449-49374AB3CB7D}"/>
                  </a:ext>
                </a:extLst>
              </p:cNvPr>
              <p:cNvSpPr/>
              <p:nvPr/>
            </p:nvSpPr>
            <p:spPr>
              <a:xfrm>
                <a:off x="3066472" y="6287579"/>
                <a:ext cx="5399042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 3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ý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74C810B-5775-1DEF-EEE1-6BF2CB8CC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6472" y="4161168"/>
                <a:ext cx="2669309" cy="2124388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585176A-A7EC-BFDA-7664-5566B4A39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97805" y="4174123"/>
                <a:ext cx="2567709" cy="2124388"/>
              </a:xfrm>
              <a:prstGeom prst="rect">
                <a:avLst/>
              </a:prstGeom>
            </p:spPr>
          </p:pic>
        </p:grpSp>
      </p:grpSp>
      <p:pic>
        <p:nvPicPr>
          <p:cNvPr id="14" name="Picture 2" descr="Cúp vinh danh đại lý - Làm cúp mica, cúp pha lê, cúp hợp kim">
            <a:extLst>
              <a:ext uri="{FF2B5EF4-FFF2-40B4-BE49-F238E27FC236}">
                <a16:creationId xmlns:a16="http://schemas.microsoft.com/office/drawing/2014/main" id="{F178D83C-FCE7-C685-E504-E9CBE2F49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095" y="1276425"/>
            <a:ext cx="2527154" cy="21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l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E31D5D-C423-7115-C0D9-852523845E58}"/>
              </a:ext>
            </a:extLst>
          </p:cNvPr>
          <p:cNvSpPr/>
          <p:nvPr/>
        </p:nvSpPr>
        <p:spPr>
          <a:xfrm>
            <a:off x="1528102" y="344062"/>
            <a:ext cx="8561514" cy="10137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 hoạt hình vui giao thông 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tất cả mấy nhân vật chính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1FAD7-2E56-6617-F0FE-A7E148BCA890}"/>
              </a:ext>
            </a:extLst>
          </p:cNvPr>
          <p:cNvGrpSpPr/>
          <p:nvPr/>
        </p:nvGrpSpPr>
        <p:grpSpPr>
          <a:xfrm>
            <a:off x="370198" y="1822654"/>
            <a:ext cx="3098003" cy="3057312"/>
            <a:chOff x="725198" y="1772434"/>
            <a:chExt cx="3098003" cy="305731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F7DE48A-EA10-87FA-3EC9-0513FD61F15D}"/>
                </a:ext>
              </a:extLst>
            </p:cNvPr>
            <p:cNvSpPr/>
            <p:nvPr/>
          </p:nvSpPr>
          <p:spPr>
            <a:xfrm>
              <a:off x="725198" y="4275748"/>
              <a:ext cx="3098003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Hai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869756-B361-A6C2-58D4-0D3656BC1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39" r="57596"/>
            <a:stretch/>
          </p:blipFill>
          <p:spPr>
            <a:xfrm>
              <a:off x="1033330" y="1772434"/>
              <a:ext cx="2583859" cy="235858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651A1A-7306-321F-E7B0-EC293DF8771B}"/>
              </a:ext>
            </a:extLst>
          </p:cNvPr>
          <p:cNvGrpSpPr/>
          <p:nvPr/>
        </p:nvGrpSpPr>
        <p:grpSpPr>
          <a:xfrm>
            <a:off x="3936973" y="1784605"/>
            <a:ext cx="3038764" cy="3127138"/>
            <a:chOff x="3936973" y="1752828"/>
            <a:chExt cx="3038764" cy="312713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2C64F37-F977-592F-95CB-4785D29A6EC0}"/>
                </a:ext>
              </a:extLst>
            </p:cNvPr>
            <p:cNvSpPr/>
            <p:nvPr/>
          </p:nvSpPr>
          <p:spPr>
            <a:xfrm>
              <a:off x="3936973" y="4325968"/>
              <a:ext cx="3038764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1E3BE2-6883-F043-54F3-5A7858B41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38" t="41939" r="7495" b="5455"/>
            <a:stretch/>
          </p:blipFill>
          <p:spPr>
            <a:xfrm>
              <a:off x="4303551" y="1752828"/>
              <a:ext cx="2583859" cy="231104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3C4BB1-385F-B3C7-E845-1535C0A3B722}"/>
              </a:ext>
            </a:extLst>
          </p:cNvPr>
          <p:cNvGrpSpPr/>
          <p:nvPr/>
        </p:nvGrpSpPr>
        <p:grpSpPr>
          <a:xfrm>
            <a:off x="7882069" y="1694800"/>
            <a:ext cx="3574473" cy="3185166"/>
            <a:chOff x="7444509" y="1644580"/>
            <a:chExt cx="3574473" cy="31851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CD7DA1-7107-81C5-8422-F90BEF25CDC7}"/>
                </a:ext>
              </a:extLst>
            </p:cNvPr>
            <p:cNvSpPr/>
            <p:nvPr/>
          </p:nvSpPr>
          <p:spPr>
            <a:xfrm>
              <a:off x="7444509" y="4275748"/>
              <a:ext cx="3574473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Ba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10E301-82B2-D717-A77B-4686D4093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30977" r="1162" b="1010"/>
            <a:stretch/>
          </p:blipFill>
          <p:spPr>
            <a:xfrm>
              <a:off x="7617877" y="1644580"/>
              <a:ext cx="3087067" cy="244763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6" name="Pentagon 25">
            <a:extLst>
              <a:ext uri="{FF2B5EF4-FFF2-40B4-BE49-F238E27FC236}">
                <a16:creationId xmlns:a16="http://schemas.microsoft.com/office/drawing/2014/main" id="{2686E54A-0A6D-4E44-9775-ED3843BBE044}"/>
              </a:ext>
            </a:extLst>
          </p:cNvPr>
          <p:cNvSpPr/>
          <p:nvPr/>
        </p:nvSpPr>
        <p:spPr>
          <a:xfrm>
            <a:off x="864227" y="5514109"/>
            <a:ext cx="12192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Start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F822984D-F037-443C-B9E6-6E0C66932533}"/>
              </a:ext>
            </a:extLst>
          </p:cNvPr>
          <p:cNvSpPr/>
          <p:nvPr/>
        </p:nvSpPr>
        <p:spPr>
          <a:xfrm>
            <a:off x="8524048" y="4944180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7E9C8AF1-0C8B-4EBA-A0FD-A7B03A1C1084}"/>
              </a:ext>
            </a:extLst>
          </p:cNvPr>
          <p:cNvSpPr/>
          <p:nvPr/>
        </p:nvSpPr>
        <p:spPr>
          <a:xfrm>
            <a:off x="8691529" y="5117664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CDE0CE-758D-4D98-8AC3-B9A3D7966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969" y="5399352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1E08C8-B63C-473A-BECC-6EC10A77A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848" y="5421527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8A7D3-C9B1-4B1E-B919-4FADFB038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089" y="5520430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0851C0-0F24-499C-9308-ECE0F3C59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1969" y="543988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3E4290-8B3A-472E-9EAF-8D0F44905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749" y="543035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58D269CE-C8F8-47B5-95AA-2C93CB631E04}"/>
              </a:ext>
            </a:extLst>
          </p:cNvPr>
          <p:cNvSpPr/>
          <p:nvPr/>
        </p:nvSpPr>
        <p:spPr>
          <a:xfrm>
            <a:off x="8371648" y="4870393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numSld="999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9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8573498" y="1634699"/>
            <a:ext cx="3119738" cy="224457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29F363-0245-D992-AE98-FB8344FAF8B1}"/>
              </a:ext>
            </a:extLst>
          </p:cNvPr>
          <p:cNvGrpSpPr/>
          <p:nvPr/>
        </p:nvGrpSpPr>
        <p:grpSpPr>
          <a:xfrm>
            <a:off x="3094159" y="222562"/>
            <a:ext cx="5291410" cy="4792783"/>
            <a:chOff x="3131104" y="268744"/>
            <a:chExt cx="5291410" cy="47927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9D57633-690C-1A2C-A817-D697EEA1967C}"/>
                </a:ext>
              </a:extLst>
            </p:cNvPr>
            <p:cNvSpPr/>
            <p:nvPr/>
          </p:nvSpPr>
          <p:spPr>
            <a:xfrm>
              <a:off x="3131104" y="268744"/>
              <a:ext cx="5291410" cy="70788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3. Ba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35B1F6-BC7B-981C-ACE9-F40B49A20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30977" r="1162" b="1010"/>
            <a:stretch/>
          </p:blipFill>
          <p:spPr>
            <a:xfrm>
              <a:off x="3398983" y="1198302"/>
              <a:ext cx="4806350" cy="386322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3" name="tl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9CCD2C1-7E05-999D-C46B-BC484521E4B8}"/>
              </a:ext>
            </a:extLst>
          </p:cNvPr>
          <p:cNvGrpSpPr/>
          <p:nvPr/>
        </p:nvGrpSpPr>
        <p:grpSpPr>
          <a:xfrm>
            <a:off x="1787513" y="1053408"/>
            <a:ext cx="4151769" cy="2887144"/>
            <a:chOff x="483466" y="1369084"/>
            <a:chExt cx="4151769" cy="3000435"/>
          </a:xfrm>
        </p:grpSpPr>
        <p:pic>
          <p:nvPicPr>
            <p:cNvPr id="1026" name="Picture 2" descr="Nâng tầm xe buýt để 'hút' khách hơn">
              <a:extLst>
                <a:ext uri="{FF2B5EF4-FFF2-40B4-BE49-F238E27FC236}">
                  <a16:creationId xmlns:a16="http://schemas.microsoft.com/office/drawing/2014/main" id="{9F753674-DA3B-08B3-5C99-1264A39850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43" y="1369084"/>
              <a:ext cx="4127991" cy="260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88D53A-4AA3-441F-F5CF-BD358699DEE9}"/>
                </a:ext>
              </a:extLst>
            </p:cNvPr>
            <p:cNvSpPr/>
            <p:nvPr/>
          </p:nvSpPr>
          <p:spPr>
            <a:xfrm>
              <a:off x="483466" y="3969409"/>
              <a:ext cx="4151769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dừng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DE8A21-121B-3F37-04B4-8D91D81AD357}"/>
              </a:ext>
            </a:extLst>
          </p:cNvPr>
          <p:cNvSpPr/>
          <p:nvPr/>
        </p:nvSpPr>
        <p:spPr>
          <a:xfrm>
            <a:off x="864227" y="119284"/>
            <a:ext cx="10265591" cy="7742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lên, xuống ô tô cần phải như thế nào để đảm bảo an toàn?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FA6F35-C53B-6E24-7801-A813453662D9}"/>
              </a:ext>
            </a:extLst>
          </p:cNvPr>
          <p:cNvGrpSpPr/>
          <p:nvPr/>
        </p:nvGrpSpPr>
        <p:grpSpPr>
          <a:xfrm>
            <a:off x="6276496" y="1053408"/>
            <a:ext cx="4151769" cy="2942474"/>
            <a:chOff x="6694098" y="1333874"/>
            <a:chExt cx="4151769" cy="33155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B5C7E25-126D-FE1F-354F-99B9473A8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94098" y="1333874"/>
              <a:ext cx="4127991" cy="260032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38F564-5EE7-F5FA-727C-62CF6E789C75}"/>
                </a:ext>
              </a:extLst>
            </p:cNvPr>
            <p:cNvSpPr/>
            <p:nvPr/>
          </p:nvSpPr>
          <p:spPr>
            <a:xfrm>
              <a:off x="6694098" y="3941505"/>
              <a:ext cx="4151769" cy="70788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2.Khi </a:t>
              </a:r>
              <a:r>
                <a:rPr lang="en-US" sz="2000" b="1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xuống xe phải đi theo thứ tự, không chen  lấn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F268F25-F91D-1F2A-85B3-8BF0FEDF56E6}"/>
              </a:ext>
            </a:extLst>
          </p:cNvPr>
          <p:cNvGrpSpPr/>
          <p:nvPr/>
        </p:nvGrpSpPr>
        <p:grpSpPr>
          <a:xfrm>
            <a:off x="3311236" y="4147505"/>
            <a:ext cx="5339953" cy="2399546"/>
            <a:chOff x="3749964" y="3585826"/>
            <a:chExt cx="5339953" cy="191028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482A23-7F95-9E18-71F3-7706A1EB4541}"/>
                </a:ext>
              </a:extLst>
            </p:cNvPr>
            <p:cNvSpPr/>
            <p:nvPr/>
          </p:nvSpPr>
          <p:spPr>
            <a:xfrm>
              <a:off x="3749964" y="5096001"/>
              <a:ext cx="533995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74C858-CA46-2828-B41F-FED15E00C8DE}"/>
                </a:ext>
              </a:extLst>
            </p:cNvPr>
            <p:cNvGrpSpPr/>
            <p:nvPr/>
          </p:nvGrpSpPr>
          <p:grpSpPr>
            <a:xfrm>
              <a:off x="3749964" y="3585826"/>
              <a:ext cx="5339953" cy="1521884"/>
              <a:chOff x="3749964" y="3585826"/>
              <a:chExt cx="5339953" cy="1521884"/>
            </a:xfrm>
          </p:grpSpPr>
          <p:pic>
            <p:nvPicPr>
              <p:cNvPr id="19" name="Picture 2" descr="Nâng tầm xe buýt để 'hút' khách hơn">
                <a:extLst>
                  <a:ext uri="{FF2B5EF4-FFF2-40B4-BE49-F238E27FC236}">
                    <a16:creationId xmlns:a16="http://schemas.microsoft.com/office/drawing/2014/main" id="{21A0CDA1-95CC-FE40-BB37-80B85F5150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964" y="3586102"/>
                <a:ext cx="2622161" cy="1521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CD521E5-3475-DC93-15C8-6C1D91329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467756" y="3585826"/>
                <a:ext cx="2622161" cy="1521884"/>
              </a:xfrm>
              <a:prstGeom prst="rect">
                <a:avLst/>
              </a:prstGeom>
            </p:spPr>
          </p:pic>
        </p:grpSp>
      </p:grpSp>
      <p:sp>
        <p:nvSpPr>
          <p:cNvPr id="27" name="Pentagon 26">
            <a:extLst>
              <a:ext uri="{FF2B5EF4-FFF2-40B4-BE49-F238E27FC236}">
                <a16:creationId xmlns:a16="http://schemas.microsoft.com/office/drawing/2014/main" id="{2686E54A-0A6D-4E44-9775-ED3843BBE044}"/>
              </a:ext>
            </a:extLst>
          </p:cNvPr>
          <p:cNvSpPr/>
          <p:nvPr/>
        </p:nvSpPr>
        <p:spPr>
          <a:xfrm>
            <a:off x="864227" y="5514109"/>
            <a:ext cx="12192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Start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F822984D-F037-443C-B9E6-6E0C66932533}"/>
              </a:ext>
            </a:extLst>
          </p:cNvPr>
          <p:cNvSpPr/>
          <p:nvPr/>
        </p:nvSpPr>
        <p:spPr>
          <a:xfrm>
            <a:off x="10311285" y="4847198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7E9C8AF1-0C8B-4EBA-A0FD-A7B03A1C1084}"/>
              </a:ext>
            </a:extLst>
          </p:cNvPr>
          <p:cNvSpPr/>
          <p:nvPr/>
        </p:nvSpPr>
        <p:spPr>
          <a:xfrm>
            <a:off x="10478766" y="5020682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CDE0CE-758D-4D98-8AC3-B9A3D7966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1206" y="5302370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1E08C8-B63C-473A-BECC-6EC10A77A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6085" y="5324545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18A7D3-C9B1-4B1E-B919-4FADFB038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5326" y="542344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0851C0-0F24-499C-9308-ECE0F3C59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206" y="534290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3E4290-8B3A-472E-9EAF-8D0F44905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3986" y="5333376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58D269CE-C8F8-47B5-95AA-2C93CB631E04}"/>
              </a:ext>
            </a:extLst>
          </p:cNvPr>
          <p:cNvSpPr/>
          <p:nvPr/>
        </p:nvSpPr>
        <p:spPr>
          <a:xfrm>
            <a:off x="10158885" y="4773411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66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  <p:bldP spid="30" grpId="0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8676593" y="1778438"/>
            <a:ext cx="3366969" cy="223103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91FBFCA-A8E1-7B0F-3554-E9ABDBF9F82E}"/>
              </a:ext>
            </a:extLst>
          </p:cNvPr>
          <p:cNvGrpSpPr/>
          <p:nvPr/>
        </p:nvGrpSpPr>
        <p:grpSpPr>
          <a:xfrm>
            <a:off x="1517267" y="692369"/>
            <a:ext cx="6872589" cy="4108347"/>
            <a:chOff x="3749964" y="3585826"/>
            <a:chExt cx="5339953" cy="17921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5BCD68-0B73-7BFB-FEE5-6E09E4A5561C}"/>
                </a:ext>
              </a:extLst>
            </p:cNvPr>
            <p:cNvSpPr/>
            <p:nvPr/>
          </p:nvSpPr>
          <p:spPr>
            <a:xfrm>
              <a:off x="3749964" y="5096001"/>
              <a:ext cx="5339953" cy="28193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3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FC4168-536A-58CA-75D0-85378C3026FC}"/>
                </a:ext>
              </a:extLst>
            </p:cNvPr>
            <p:cNvGrpSpPr/>
            <p:nvPr/>
          </p:nvGrpSpPr>
          <p:grpSpPr>
            <a:xfrm>
              <a:off x="3749964" y="3585826"/>
              <a:ext cx="5339953" cy="1521884"/>
              <a:chOff x="3749964" y="3585826"/>
              <a:chExt cx="5339953" cy="1521884"/>
            </a:xfrm>
          </p:grpSpPr>
          <p:pic>
            <p:nvPicPr>
              <p:cNvPr id="8" name="Picture 2" descr="Nâng tầm xe buýt để 'hút' khách hơn">
                <a:extLst>
                  <a:ext uri="{FF2B5EF4-FFF2-40B4-BE49-F238E27FC236}">
                    <a16:creationId xmlns:a16="http://schemas.microsoft.com/office/drawing/2014/main" id="{9EFF98A2-5EED-4F8F-E7BB-777422E29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964" y="3586102"/>
                <a:ext cx="2622161" cy="1521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53D8ABF-4CDB-77DC-5FAA-B14529135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67756" y="3585826"/>
                <a:ext cx="2622161" cy="1521884"/>
              </a:xfrm>
              <a:prstGeom prst="rect">
                <a:avLst/>
              </a:prstGeom>
            </p:spPr>
          </p:pic>
        </p:grpSp>
      </p:grpSp>
      <p:pic>
        <p:nvPicPr>
          <p:cNvPr id="2" name="tl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28600" y="981075"/>
            <a:ext cx="3657600" cy="3396961"/>
            <a:chOff x="228600" y="981075"/>
            <a:chExt cx="3657600" cy="31393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42F635-BD69-9185-E448-04E537BC3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600" y="981075"/>
              <a:ext cx="3657600" cy="244792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B8B233E-0203-ED20-065F-5326DAAC2D39}"/>
                </a:ext>
              </a:extLst>
            </p:cNvPr>
            <p:cNvSpPr/>
            <p:nvPr/>
          </p:nvSpPr>
          <p:spPr>
            <a:xfrm>
              <a:off x="249382" y="3412520"/>
              <a:ext cx="3636818" cy="70788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Chen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ghế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68537" y="2242474"/>
            <a:ext cx="3877099" cy="3376439"/>
            <a:chOff x="7248101" y="1688292"/>
            <a:chExt cx="3877099" cy="33764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90A5A1-745F-AA3F-06B1-D9785CCC2020}"/>
                </a:ext>
              </a:extLst>
            </p:cNvPr>
            <p:cNvSpPr/>
            <p:nvPr/>
          </p:nvSpPr>
          <p:spPr>
            <a:xfrm>
              <a:off x="7248101" y="4356845"/>
              <a:ext cx="3877099" cy="70788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chờ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buýt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AFA005-EDA3-BB1E-8629-1C2C5842D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2383" y="1688292"/>
              <a:ext cx="3828981" cy="2666350"/>
            </a:xfrm>
            <a:prstGeom prst="rect">
              <a:avLst/>
            </a:prstGeom>
          </p:spPr>
        </p:pic>
      </p:grpSp>
      <p:sp>
        <p:nvSpPr>
          <p:cNvPr id="22" name="Pentagon 21">
            <a:extLst>
              <a:ext uri="{FF2B5EF4-FFF2-40B4-BE49-F238E27FC236}">
                <a16:creationId xmlns:a16="http://schemas.microsoft.com/office/drawing/2014/main" id="{2686E54A-0A6D-4E44-9775-ED3843BBE044}"/>
              </a:ext>
            </a:extLst>
          </p:cNvPr>
          <p:cNvSpPr/>
          <p:nvPr/>
        </p:nvSpPr>
        <p:spPr>
          <a:xfrm>
            <a:off x="393173" y="5500254"/>
            <a:ext cx="12192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Start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F822984D-F037-443C-B9E6-6E0C66932533}"/>
              </a:ext>
            </a:extLst>
          </p:cNvPr>
          <p:cNvSpPr/>
          <p:nvPr/>
        </p:nvSpPr>
        <p:spPr>
          <a:xfrm>
            <a:off x="2982231" y="4930325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7E9C8AF1-0C8B-4EBA-A0FD-A7B03A1C1084}"/>
              </a:ext>
            </a:extLst>
          </p:cNvPr>
          <p:cNvSpPr/>
          <p:nvPr/>
        </p:nvSpPr>
        <p:spPr>
          <a:xfrm>
            <a:off x="3149712" y="5103809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CDE0CE-758D-4D98-8AC3-B9A3D7966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152" y="5385497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1E08C8-B63C-473A-BECC-6EC10A77A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031" y="5407672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18A7D3-C9B1-4B1E-B919-4FADFB038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272" y="5506575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0851C0-0F24-499C-9308-ECE0F3C59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152" y="542602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3E4290-8B3A-472E-9EAF-8D0F44905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4932" y="541650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58D269CE-C8F8-47B5-95AA-2C93CB631E04}"/>
              </a:ext>
            </a:extLst>
          </p:cNvPr>
          <p:cNvSpPr/>
          <p:nvPr/>
        </p:nvSpPr>
        <p:spPr>
          <a:xfrm>
            <a:off x="2871394" y="4918364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414299" y="1286829"/>
            <a:ext cx="3302681" cy="3631716"/>
            <a:chOff x="4414299" y="1286829"/>
            <a:chExt cx="3302681" cy="363171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61EBC62-3E9A-8E3F-F14F-EADDCC32B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14299" y="1286829"/>
              <a:ext cx="3302681" cy="3211906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3D939F4-C570-81EC-9231-053076D9681C}"/>
                </a:ext>
              </a:extLst>
            </p:cNvPr>
            <p:cNvSpPr/>
            <p:nvPr/>
          </p:nvSpPr>
          <p:spPr>
            <a:xfrm>
              <a:off x="4435381" y="4518435"/>
              <a:ext cx="3281599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: Rounded Corners 15">
            <a:extLst>
              <a:ext uri="{FF2B5EF4-FFF2-40B4-BE49-F238E27FC236}">
                <a16:creationId xmlns:a16="http://schemas.microsoft.com/office/drawing/2014/main" id="{A7DE8A21-121B-3F37-04B4-8D91D81AD357}"/>
              </a:ext>
            </a:extLst>
          </p:cNvPr>
          <p:cNvSpPr/>
          <p:nvPr/>
        </p:nvSpPr>
        <p:spPr>
          <a:xfrm>
            <a:off x="2102277" y="16546"/>
            <a:ext cx="8561514" cy="7742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đi trên xe buýt bé cần làm gì?</a:t>
            </a:r>
          </a:p>
        </p:txBody>
      </p:sp>
      <p:pic>
        <p:nvPicPr>
          <p:cNvPr id="2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239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numSld="999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25" grpId="0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9781309" y="600075"/>
            <a:ext cx="2216727" cy="176905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3100389" y="0"/>
            <a:ext cx="6515100" cy="4865200"/>
            <a:chOff x="3100389" y="0"/>
            <a:chExt cx="6515100" cy="4865200"/>
          </a:xfrm>
        </p:grpSpPr>
        <p:grpSp>
          <p:nvGrpSpPr>
            <p:cNvPr id="6" name="Group 5"/>
            <p:cNvGrpSpPr/>
            <p:nvPr/>
          </p:nvGrpSpPr>
          <p:grpSpPr>
            <a:xfrm>
              <a:off x="3100389" y="670849"/>
              <a:ext cx="6515100" cy="4194351"/>
              <a:chOff x="7248101" y="1688292"/>
              <a:chExt cx="3877099" cy="359075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F90A5A1-745F-AA3F-06B1-D9785CCC2020}"/>
                  </a:ext>
                </a:extLst>
              </p:cNvPr>
              <p:cNvSpPr/>
              <p:nvPr/>
            </p:nvSpPr>
            <p:spPr>
              <a:xfrm>
                <a:off x="7248101" y="4356845"/>
                <a:ext cx="3877099" cy="9221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 3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chờ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gìn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vệ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buýt</a:t>
                </a:r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AFA005-EDA3-BB1E-8629-1C2C5842D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72383" y="1688292"/>
                <a:ext cx="3828981" cy="2666350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F90A5A1-745F-AA3F-06B1-D9785CCC2020}"/>
                </a:ext>
              </a:extLst>
            </p:cNvPr>
            <p:cNvSpPr/>
            <p:nvPr/>
          </p:nvSpPr>
          <p:spPr>
            <a:xfrm>
              <a:off x="4329113" y="0"/>
              <a:ext cx="3871913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trả lời: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tl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" y="612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964" y="163868"/>
            <a:ext cx="9873216" cy="101566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vi-VN" sz="3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 </a:t>
            </a:r>
            <a:r>
              <a:rPr lang="vi-VN" sz="30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hỏi 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14: Khi muốn đi qua đường bé nên đi như thế nào </a:t>
            </a:r>
          </a:p>
          <a:p>
            <a:pPr algn="ctr"/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đúng và an toàn?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256" y="1295401"/>
            <a:ext cx="3723690" cy="4338782"/>
            <a:chOff x="748145" y="1274618"/>
            <a:chExt cx="4613563" cy="4713041"/>
          </a:xfrm>
        </p:grpSpPr>
        <p:grpSp>
          <p:nvGrpSpPr>
            <p:cNvPr id="22" name="Group 21"/>
            <p:cNvGrpSpPr/>
            <p:nvPr/>
          </p:nvGrpSpPr>
          <p:grpSpPr>
            <a:xfrm>
              <a:off x="748145" y="1274618"/>
              <a:ext cx="4613563" cy="3545000"/>
              <a:chOff x="748146" y="1274618"/>
              <a:chExt cx="3851564" cy="3545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B8B233E-0203-ED20-065F-5326DAAC2D39}"/>
                  </a:ext>
                </a:extLst>
              </p:cNvPr>
              <p:cNvSpPr/>
              <p:nvPr/>
            </p:nvSpPr>
            <p:spPr>
              <a:xfrm>
                <a:off x="762000" y="3803955"/>
                <a:ext cx="3837710" cy="1015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marL="457200" indent="-457200" algn="ctr"/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sang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dắt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vạch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dành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pic>
            <p:nvPicPr>
              <p:cNvPr id="18" name="Picture 17" descr="z4991636607736_87649f954932bd2f2d73ec82d876feba.jp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8146" y="1274618"/>
                <a:ext cx="3823853" cy="2516975"/>
              </a:xfrm>
              <a:prstGeom prst="rect">
                <a:avLst/>
              </a:prstGeom>
            </p:spPr>
          </p:pic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FED55D3-1122-648E-88BE-3B34EE3E9082}"/>
                </a:ext>
              </a:extLst>
            </p:cNvPr>
            <p:cNvSpPr/>
            <p:nvPr/>
          </p:nvSpPr>
          <p:spPr>
            <a:xfrm>
              <a:off x="2258069" y="4832948"/>
              <a:ext cx="1610309" cy="115471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2" name="Pentagon 31">
            <a:extLst>
              <a:ext uri="{FF2B5EF4-FFF2-40B4-BE49-F238E27FC236}">
                <a16:creationId xmlns:a16="http://schemas.microsoft.com/office/drawing/2014/main" id="{2686E54A-0A6D-4E44-9775-ED3843BBE044}"/>
              </a:ext>
            </a:extLst>
          </p:cNvPr>
          <p:cNvSpPr/>
          <p:nvPr/>
        </p:nvSpPr>
        <p:spPr>
          <a:xfrm>
            <a:off x="393173" y="5500254"/>
            <a:ext cx="12192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Start</a:t>
            </a:r>
            <a:endParaRPr lang="en-US" dirty="0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F822984D-F037-443C-B9E6-6E0C66932533}"/>
              </a:ext>
            </a:extLst>
          </p:cNvPr>
          <p:cNvSpPr/>
          <p:nvPr/>
        </p:nvSpPr>
        <p:spPr>
          <a:xfrm>
            <a:off x="10362086" y="5117383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7E9C8AF1-0C8B-4EBA-A0FD-A7B03A1C1084}"/>
              </a:ext>
            </a:extLst>
          </p:cNvPr>
          <p:cNvSpPr/>
          <p:nvPr/>
        </p:nvSpPr>
        <p:spPr>
          <a:xfrm>
            <a:off x="10529567" y="5290867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CDE0CE-758D-4D98-8AC3-B9A3D7966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2007" y="5572555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1E08C8-B63C-473A-BECC-6EC10A77A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6886" y="5594730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18A7D3-C9B1-4B1E-B919-4FADFB038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6127" y="569363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0851C0-0F24-499C-9308-ECE0F3C59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007" y="5613086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3E4290-8B3A-472E-9EAF-8D0F44905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4787" y="560356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58D269CE-C8F8-47B5-95AA-2C93CB631E04}"/>
              </a:ext>
            </a:extLst>
          </p:cNvPr>
          <p:cNvSpPr/>
          <p:nvPr/>
        </p:nvSpPr>
        <p:spPr>
          <a:xfrm>
            <a:off x="10251249" y="5105422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101B5A-D55E-D2AF-57F8-1C7026A582E6}"/>
              </a:ext>
            </a:extLst>
          </p:cNvPr>
          <p:cNvGrpSpPr/>
          <p:nvPr/>
        </p:nvGrpSpPr>
        <p:grpSpPr>
          <a:xfrm>
            <a:off x="4365962" y="1305614"/>
            <a:ext cx="3488119" cy="4107981"/>
            <a:chOff x="4532626" y="1305615"/>
            <a:chExt cx="3488119" cy="4107981"/>
          </a:xfrm>
        </p:grpSpPr>
        <p:grpSp>
          <p:nvGrpSpPr>
            <p:cNvPr id="24" name="Group 23"/>
            <p:cNvGrpSpPr/>
            <p:nvPr/>
          </p:nvGrpSpPr>
          <p:grpSpPr>
            <a:xfrm>
              <a:off x="4532626" y="3612505"/>
              <a:ext cx="3460075" cy="1801091"/>
              <a:chOff x="6400800" y="3962400"/>
              <a:chExt cx="4322618" cy="1801091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A61F671-026A-3E39-F620-BB6FBF687D98}"/>
                  </a:ext>
                </a:extLst>
              </p:cNvPr>
              <p:cNvSpPr/>
              <p:nvPr/>
            </p:nvSpPr>
            <p:spPr>
              <a:xfrm>
                <a:off x="6400800" y="3962400"/>
                <a:ext cx="4322618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 thật nhanh qua đường.</a:t>
                </a:r>
                <a:endPara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FED55D3-1122-648E-88BE-3B34EE3E9082}"/>
                  </a:ext>
                </a:extLst>
              </p:cNvPr>
              <p:cNvSpPr/>
              <p:nvPr/>
            </p:nvSpPr>
            <p:spPr>
              <a:xfrm>
                <a:off x="7703127" y="4608780"/>
                <a:ext cx="1610309" cy="1154711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rgbClr val="FF0000"/>
                    </a:solidFill>
                  </a:rPr>
                  <a:t>2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6121A5-0F50-E568-310D-EBB6D041E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670" y="1305615"/>
              <a:ext cx="3460075" cy="232848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7C3DA8-F4A6-2B94-10B3-9641634BF5AA}"/>
              </a:ext>
            </a:extLst>
          </p:cNvPr>
          <p:cNvGrpSpPr/>
          <p:nvPr/>
        </p:nvGrpSpPr>
        <p:grpSpPr>
          <a:xfrm>
            <a:off x="8103794" y="1305614"/>
            <a:ext cx="3271045" cy="4065558"/>
            <a:chOff x="8078106" y="1353014"/>
            <a:chExt cx="3271045" cy="40655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019D4E-05CA-4301-AFE1-F4D602083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106" y="1353014"/>
              <a:ext cx="3271044" cy="217527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78DDA1-16ED-559C-4CDD-633ABDEBE730}"/>
                </a:ext>
              </a:extLst>
            </p:cNvPr>
            <p:cNvSpPr/>
            <p:nvPr/>
          </p:nvSpPr>
          <p:spPr>
            <a:xfrm>
              <a:off x="8078107" y="3515522"/>
              <a:ext cx="3271044" cy="70788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Trèo qua rào chắn để sang đường.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A4B59C9-91F4-94CE-AC05-1A383D29206B}"/>
                </a:ext>
              </a:extLst>
            </p:cNvPr>
            <p:cNvSpPr/>
            <p:nvPr/>
          </p:nvSpPr>
          <p:spPr>
            <a:xfrm>
              <a:off x="9052907" y="4263861"/>
              <a:ext cx="1288985" cy="115471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</a:rPr>
                <a:t>3</a:t>
              </a:r>
            </a:p>
          </p:txBody>
        </p:sp>
      </p:grpSp>
      <p:pic>
        <p:nvPicPr>
          <p:cNvPr id="4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985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2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numSld="999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animBg="1"/>
      <p:bldP spid="35" grpId="0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8301605" y="1585913"/>
            <a:ext cx="3297238" cy="226565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2867891" y="387928"/>
            <a:ext cx="5278582" cy="5030571"/>
            <a:chOff x="3560618" y="0"/>
            <a:chExt cx="4613563" cy="446835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A07F361-A9D5-DB9A-E96D-F318D45DC3A2}"/>
                </a:ext>
              </a:extLst>
            </p:cNvPr>
            <p:cNvSpPr/>
            <p:nvPr/>
          </p:nvSpPr>
          <p:spPr>
            <a:xfrm>
              <a:off x="4672013" y="0"/>
              <a:ext cx="2871788" cy="63094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5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trả lời:</a:t>
              </a:r>
              <a:endPara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21"/>
            <p:cNvGrpSpPr/>
            <p:nvPr/>
          </p:nvGrpSpPr>
          <p:grpSpPr>
            <a:xfrm>
              <a:off x="3560618" y="872837"/>
              <a:ext cx="4613563" cy="3595517"/>
              <a:chOff x="748146" y="1274618"/>
              <a:chExt cx="3851564" cy="359551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8B233E-0203-ED20-065F-5326DAAC2D39}"/>
                  </a:ext>
                </a:extLst>
              </p:cNvPr>
              <p:cNvSpPr/>
              <p:nvPr/>
            </p:nvSpPr>
            <p:spPr>
              <a:xfrm>
                <a:off x="762000" y="3803955"/>
                <a:ext cx="3837710" cy="106618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marL="457200" indent="-457200" algn="ctr"/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1:Khi sang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dắt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vạch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dành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pic>
            <p:nvPicPr>
              <p:cNvPr id="9" name="Picture 8" descr="z4991636607736_87649f954932bd2f2d73ec82d876feba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8146" y="1274618"/>
                <a:ext cx="3823853" cy="2516975"/>
              </a:xfrm>
              <a:prstGeom prst="rect">
                <a:avLst/>
              </a:prstGeom>
            </p:spPr>
          </p:pic>
        </p:grpSp>
      </p:grpSp>
      <p:pic>
        <p:nvPicPr>
          <p:cNvPr id="3" name="tl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221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9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7C6164-6C68-F533-149B-E730A06CC161}"/>
              </a:ext>
            </a:extLst>
          </p:cNvPr>
          <p:cNvGrpSpPr/>
          <p:nvPr/>
        </p:nvGrpSpPr>
        <p:grpSpPr>
          <a:xfrm>
            <a:off x="2811679" y="188843"/>
            <a:ext cx="6163356" cy="5343340"/>
            <a:chOff x="2811679" y="188843"/>
            <a:chExt cx="6163356" cy="53433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DA3FD9-E00F-250A-574D-69EE589E2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1679" y="1325816"/>
              <a:ext cx="6163356" cy="4206367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3CF1B8D-D4DB-87E9-86BA-492AD9CF4CDF}"/>
                </a:ext>
              </a:extLst>
            </p:cNvPr>
            <p:cNvSpPr/>
            <p:nvPr/>
          </p:nvSpPr>
          <p:spPr>
            <a:xfrm>
              <a:off x="2937457" y="188843"/>
              <a:ext cx="6037578" cy="81500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1</a:t>
              </a:r>
              <a:r>
                <a:rPr lang="vi-VN" sz="4000" b="1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: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Đường thuỷ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t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12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3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>
            <a:extLst>
              <a:ext uri="{FF2B5EF4-FFF2-40B4-BE49-F238E27FC236}">
                <a16:creationId xmlns:a16="http://schemas.microsoft.com/office/drawing/2014/main" id="{027A56B6-3142-B45B-9862-EECA45BB9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7E0E624-2557-1B6E-FA2C-2E8D272C0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EED7DEA-4F3E-282E-66B6-B141ADC4B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2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5805E0F-C06B-98CE-0292-42BD5FAD8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4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3" name="Pentagon 3">
            <a:extLst>
              <a:ext uri="{FF2B5EF4-FFF2-40B4-BE49-F238E27FC236}">
                <a16:creationId xmlns:a16="http://schemas.microsoft.com/office/drawing/2014/main" id="{2F8DF8E6-33B0-F489-2ACA-44807B4D1FB3}"/>
              </a:ext>
            </a:extLst>
          </p:cNvPr>
          <p:cNvSpPr/>
          <p:nvPr/>
        </p:nvSpPr>
        <p:spPr>
          <a:xfrm>
            <a:off x="458694" y="6025356"/>
            <a:ext cx="12192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Start</a:t>
            </a:r>
          </a:p>
        </p:txBody>
      </p:sp>
      <p:sp>
        <p:nvSpPr>
          <p:cNvPr id="104" name="Flowchart: Connector 103">
            <a:extLst>
              <a:ext uri="{FF2B5EF4-FFF2-40B4-BE49-F238E27FC236}">
                <a16:creationId xmlns:a16="http://schemas.microsoft.com/office/drawing/2014/main" id="{DDFB2198-984E-C2C7-46C7-D1BC3DC4486D}"/>
              </a:ext>
            </a:extLst>
          </p:cNvPr>
          <p:cNvSpPr/>
          <p:nvPr/>
        </p:nvSpPr>
        <p:spPr>
          <a:xfrm>
            <a:off x="10202768" y="5214144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" name="Flowchart: Connector 104">
            <a:extLst>
              <a:ext uri="{FF2B5EF4-FFF2-40B4-BE49-F238E27FC236}">
                <a16:creationId xmlns:a16="http://schemas.microsoft.com/office/drawing/2014/main" id="{5F6893CC-F644-FE26-5B40-646A5392FF39}"/>
              </a:ext>
            </a:extLst>
          </p:cNvPr>
          <p:cNvSpPr/>
          <p:nvPr/>
        </p:nvSpPr>
        <p:spPr>
          <a:xfrm>
            <a:off x="10355168" y="5366544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79575A1-48C7-3AC5-1526-10BF630EB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7568" y="536654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12587E1-75F6-02A6-6F34-A5AA166F9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7568" y="536654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F3B2722-B666-26A4-083E-C6B26D483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768" y="536654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05F8566-4AD2-9252-D28E-F56A4D9A6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9968" y="536654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022D3BE-9299-26B3-7F22-87D98BB02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768" y="536654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1" name="Flowchart: Connector 110">
            <a:extLst>
              <a:ext uri="{FF2B5EF4-FFF2-40B4-BE49-F238E27FC236}">
                <a16:creationId xmlns:a16="http://schemas.microsoft.com/office/drawing/2014/main" id="{0CD141EC-FD7E-0AE9-07F7-2A07C11402A9}"/>
              </a:ext>
            </a:extLst>
          </p:cNvPr>
          <p:cNvSpPr/>
          <p:nvPr/>
        </p:nvSpPr>
        <p:spPr>
          <a:xfrm>
            <a:off x="10165731" y="5181600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5105" y="0"/>
            <a:ext cx="10103984" cy="95410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 </a:t>
            </a:r>
            <a:r>
              <a:rPr lang="vi-VN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hỏi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15: Khi tham gia giao thông trên các PTGT đường thuỷ,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 sẽ làm như thế nào để đảm bảo an toàn?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310311" y="1165223"/>
            <a:ext cx="5091113" cy="4889213"/>
            <a:chOff x="6310311" y="1165223"/>
            <a:chExt cx="5091113" cy="4889213"/>
          </a:xfrm>
        </p:grpSpPr>
        <p:grpSp>
          <p:nvGrpSpPr>
            <p:cNvPr id="33" name="Group 32"/>
            <p:cNvGrpSpPr/>
            <p:nvPr/>
          </p:nvGrpSpPr>
          <p:grpSpPr>
            <a:xfrm>
              <a:off x="6310311" y="1165223"/>
              <a:ext cx="5091113" cy="3892552"/>
              <a:chOff x="5510212" y="1250949"/>
              <a:chExt cx="5091113" cy="3735389"/>
            </a:xfrm>
          </p:grpSpPr>
          <p:pic>
            <p:nvPicPr>
              <p:cNvPr id="26" name="Picture 25" descr="Hm3rRn0y.jp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72124" y="1250949"/>
                <a:ext cx="5014914" cy="2804795"/>
              </a:xfrm>
              <a:prstGeom prst="rect">
                <a:avLst/>
              </a:prstGeom>
            </p:spPr>
          </p:pic>
          <p:sp>
            <p:nvSpPr>
              <p:cNvPr id="29" name="Rounded Rectangle 28"/>
              <p:cNvSpPr/>
              <p:nvPr/>
            </p:nvSpPr>
            <p:spPr>
              <a:xfrm>
                <a:off x="5510212" y="3995738"/>
                <a:ext cx="5091113" cy="9906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Không cần mặc áo phao, ngồi ra mép ngoài của thuyền,  nô đùa khi ngồi trên thuyền.</a:t>
                </a:r>
                <a:endPara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FED55D3-1122-648E-88BE-3B34EE3E9082}"/>
                </a:ext>
              </a:extLst>
            </p:cNvPr>
            <p:cNvSpPr/>
            <p:nvPr/>
          </p:nvSpPr>
          <p:spPr>
            <a:xfrm>
              <a:off x="7924800" y="5029200"/>
              <a:ext cx="1610309" cy="102523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57236" y="1221562"/>
            <a:ext cx="5286375" cy="4902146"/>
            <a:chOff x="757236" y="1221562"/>
            <a:chExt cx="5286375" cy="4902146"/>
          </a:xfrm>
        </p:grpSpPr>
        <p:grpSp>
          <p:nvGrpSpPr>
            <p:cNvPr id="34" name="Group 33"/>
            <p:cNvGrpSpPr/>
            <p:nvPr/>
          </p:nvGrpSpPr>
          <p:grpSpPr>
            <a:xfrm>
              <a:off x="757236" y="1221562"/>
              <a:ext cx="5286375" cy="3893363"/>
              <a:chOff x="371475" y="1278712"/>
              <a:chExt cx="4629150" cy="3564750"/>
            </a:xfrm>
          </p:grpSpPr>
          <p:pic>
            <p:nvPicPr>
              <p:cNvPr id="27" name="Picture 26" descr="SGT-1636965033-2981-1636965047.jp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8125" y="1278712"/>
                <a:ext cx="4572000" cy="2743200"/>
              </a:xfrm>
              <a:prstGeom prst="rect">
                <a:avLst/>
              </a:prstGeom>
            </p:spPr>
          </p:pic>
          <p:sp>
            <p:nvSpPr>
              <p:cNvPr id="28" name="Rounded Rectangle 27"/>
              <p:cNvSpPr/>
              <p:nvPr/>
            </p:nvSpPr>
            <p:spPr>
              <a:xfrm>
                <a:off x="371475" y="4014787"/>
                <a:ext cx="4629150" cy="828675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Ngồi ngay ngắn trên thuyền và mắc áo phao đúng cách.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FED55D3-1122-648E-88BE-3B34EE3E9082}"/>
                </a:ext>
              </a:extLst>
            </p:cNvPr>
            <p:cNvSpPr/>
            <p:nvPr/>
          </p:nvSpPr>
          <p:spPr>
            <a:xfrm>
              <a:off x="2673928" y="5098472"/>
              <a:ext cx="1610309" cy="102523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</a:rPr>
                <a:t>1</a:t>
              </a:r>
            </a:p>
          </p:txBody>
        </p:sp>
      </p:grp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3600" y="-132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1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audio>
              <p:cMediaNode vol="8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3" grpId="0" animBg="1"/>
      <p:bldP spid="106" grpId="0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8897160" y="1986855"/>
            <a:ext cx="2459717" cy="1723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2371725" y="428625"/>
            <a:ext cx="6315075" cy="5057775"/>
            <a:chOff x="2371725" y="428625"/>
            <a:chExt cx="6315075" cy="5057775"/>
          </a:xfrm>
        </p:grpSpPr>
        <p:grpSp>
          <p:nvGrpSpPr>
            <p:cNvPr id="7" name="Group 33"/>
            <p:cNvGrpSpPr/>
            <p:nvPr/>
          </p:nvGrpSpPr>
          <p:grpSpPr>
            <a:xfrm>
              <a:off x="2371725" y="1078687"/>
              <a:ext cx="6315075" cy="4407713"/>
              <a:chOff x="371475" y="1278712"/>
              <a:chExt cx="4629150" cy="3564750"/>
            </a:xfrm>
          </p:grpSpPr>
          <p:pic>
            <p:nvPicPr>
              <p:cNvPr id="9" name="Picture 8" descr="SGT-1636965033-2981-1636965047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8125" y="1278712"/>
                <a:ext cx="4572000" cy="2743200"/>
              </a:xfrm>
              <a:prstGeom prst="rect">
                <a:avLst/>
              </a:prstGeom>
            </p:spPr>
          </p:pic>
          <p:sp>
            <p:nvSpPr>
              <p:cNvPr id="10" name="Rounded Rectangle 9"/>
              <p:cNvSpPr/>
              <p:nvPr/>
            </p:nvSpPr>
            <p:spPr>
              <a:xfrm>
                <a:off x="371475" y="4014787"/>
                <a:ext cx="4629150" cy="828675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Đáp án 1: Ngồi ngay ngắn trên thuyền và mắc áo phao đúng cách.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90A5A1-745F-AA3F-06B1-D9785CCC2020}"/>
                </a:ext>
              </a:extLst>
            </p:cNvPr>
            <p:cNvSpPr/>
            <p:nvPr/>
          </p:nvSpPr>
          <p:spPr>
            <a:xfrm>
              <a:off x="3357563" y="428625"/>
              <a:ext cx="3871913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trả lời: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tl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23900" y="428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446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>
            <a:extLst>
              <a:ext uri="{FF2B5EF4-FFF2-40B4-BE49-F238E27FC236}">
                <a16:creationId xmlns:a16="http://schemas.microsoft.com/office/drawing/2014/main" id="{027A56B6-3142-B45B-9862-EECA45BB9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7E0E624-2557-1B6E-FA2C-2E8D272C0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EED7DEA-4F3E-282E-66B6-B141ADC4B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2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5805E0F-C06B-98CE-0292-42BD5FAD8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4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3" name="Pentagon 3">
            <a:extLst>
              <a:ext uri="{FF2B5EF4-FFF2-40B4-BE49-F238E27FC236}">
                <a16:creationId xmlns:a16="http://schemas.microsoft.com/office/drawing/2014/main" id="{2F8DF8E6-33B0-F489-2ACA-44807B4D1FB3}"/>
              </a:ext>
            </a:extLst>
          </p:cNvPr>
          <p:cNvSpPr/>
          <p:nvPr/>
        </p:nvSpPr>
        <p:spPr>
          <a:xfrm>
            <a:off x="901605" y="5353842"/>
            <a:ext cx="1527269" cy="70405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Start</a:t>
            </a:r>
            <a:endParaRPr lang="en-US" dirty="0"/>
          </a:p>
        </p:txBody>
      </p:sp>
      <p:sp>
        <p:nvSpPr>
          <p:cNvPr id="104" name="Flowchart: Connector 103">
            <a:extLst>
              <a:ext uri="{FF2B5EF4-FFF2-40B4-BE49-F238E27FC236}">
                <a16:creationId xmlns:a16="http://schemas.microsoft.com/office/drawing/2014/main" id="{DDFB2198-984E-C2C7-46C7-D1BC3DC4486D}"/>
              </a:ext>
            </a:extLst>
          </p:cNvPr>
          <p:cNvSpPr/>
          <p:nvPr/>
        </p:nvSpPr>
        <p:spPr>
          <a:xfrm>
            <a:off x="10217057" y="5214144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" name="Flowchart: Connector 104">
            <a:extLst>
              <a:ext uri="{FF2B5EF4-FFF2-40B4-BE49-F238E27FC236}">
                <a16:creationId xmlns:a16="http://schemas.microsoft.com/office/drawing/2014/main" id="{5F6893CC-F644-FE26-5B40-646A5392FF39}"/>
              </a:ext>
            </a:extLst>
          </p:cNvPr>
          <p:cNvSpPr/>
          <p:nvPr/>
        </p:nvSpPr>
        <p:spPr>
          <a:xfrm>
            <a:off x="10369457" y="5366544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79575A1-48C7-3AC5-1526-10BF630EB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1857" y="536654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12587E1-75F6-02A6-6F34-A5AA166F9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1857" y="536654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F3B2722-B666-26A4-083E-C6B26D483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8057" y="536654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05F8566-4AD2-9252-D28E-F56A4D9A6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4257" y="536654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022D3BE-9299-26B3-7F22-87D98BB02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8057" y="536654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1" name="Flowchart: Connector 110">
            <a:extLst>
              <a:ext uri="{FF2B5EF4-FFF2-40B4-BE49-F238E27FC236}">
                <a16:creationId xmlns:a16="http://schemas.microsoft.com/office/drawing/2014/main" id="{0CD141EC-FD7E-0AE9-07F7-2A07C11402A9}"/>
              </a:ext>
            </a:extLst>
          </p:cNvPr>
          <p:cNvSpPr/>
          <p:nvPr/>
        </p:nvSpPr>
        <p:spPr>
          <a:xfrm>
            <a:off x="10180020" y="5181600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13460" y="0"/>
            <a:ext cx="8406467" cy="95410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 </a:t>
            </a:r>
            <a:r>
              <a:rPr lang="vi-VN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hỏi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 Phương tiện giao thông nào được ưu tiên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tham gia giao thông?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83153" y="1170274"/>
            <a:ext cx="3693750" cy="3829051"/>
            <a:chOff x="442913" y="1114425"/>
            <a:chExt cx="3443287" cy="3514726"/>
          </a:xfrm>
        </p:grpSpPr>
        <p:pic>
          <p:nvPicPr>
            <p:cNvPr id="27" name="Picture 26" descr="lovepik-a-bicycle-png-image_401447491_wh860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913" y="1114425"/>
              <a:ext cx="3443287" cy="2878913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30" name="Group 29"/>
            <p:cNvGrpSpPr/>
            <p:nvPr/>
          </p:nvGrpSpPr>
          <p:grpSpPr>
            <a:xfrm>
              <a:off x="857251" y="4000500"/>
              <a:ext cx="3000374" cy="628651"/>
              <a:chOff x="857251" y="4000500"/>
              <a:chExt cx="3000374" cy="62865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885825" y="4000500"/>
                <a:ext cx="2971800" cy="585788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Xe đạp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857251" y="4029076"/>
                <a:ext cx="700087" cy="6000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4138612" y="1400176"/>
            <a:ext cx="3850690" cy="3652105"/>
            <a:chOff x="4181475" y="1200151"/>
            <a:chExt cx="3405187" cy="3367087"/>
          </a:xfrm>
        </p:grpSpPr>
        <p:pic>
          <p:nvPicPr>
            <p:cNvPr id="26" name="Picture 25" descr="1468299896_xe-cuu-hoa-chua-chay-isuzu-3m3 (2)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00525" y="1200151"/>
              <a:ext cx="3328988" cy="2734904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31" name="Group 30"/>
            <p:cNvGrpSpPr/>
            <p:nvPr/>
          </p:nvGrpSpPr>
          <p:grpSpPr>
            <a:xfrm>
              <a:off x="4181475" y="3938587"/>
              <a:ext cx="3405187" cy="628651"/>
              <a:chOff x="857251" y="4000500"/>
              <a:chExt cx="3000374" cy="628651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885825" y="4000500"/>
                <a:ext cx="2971800" cy="585788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Xe cứu hỏa</a:t>
                </a: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857251" y="4029076"/>
                <a:ext cx="700087" cy="6000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8258175" y="1414463"/>
            <a:ext cx="3671888" cy="3729038"/>
            <a:chOff x="7772400" y="1143001"/>
            <a:chExt cx="3752452" cy="3319462"/>
          </a:xfrm>
        </p:grpSpPr>
        <p:pic>
          <p:nvPicPr>
            <p:cNvPr id="25" name="Picture 24" descr="OLfrtqrQ13j7XpusGRl4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72400" y="1143001"/>
              <a:ext cx="3752452" cy="26289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34" name="Group 33"/>
            <p:cNvGrpSpPr/>
            <p:nvPr/>
          </p:nvGrpSpPr>
          <p:grpSpPr>
            <a:xfrm>
              <a:off x="8048625" y="3833812"/>
              <a:ext cx="3405187" cy="628651"/>
              <a:chOff x="857251" y="4000500"/>
              <a:chExt cx="3000374" cy="628651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885825" y="4000500"/>
                <a:ext cx="2971800" cy="585788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Xe máy</a:t>
                </a: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857251" y="4029076"/>
                <a:ext cx="700087" cy="6000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</p:grpSp>
      <p:pic>
        <p:nvPicPr>
          <p:cNvPr id="2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985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3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audio>
              <p:cMediaNode vol="80000" numSld="999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3" grpId="0" animBg="1"/>
      <p:bldP spid="106" grpId="0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4972958" y="5134428"/>
            <a:ext cx="2459717" cy="1723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2441224" y="314325"/>
            <a:ext cx="7274276" cy="4687282"/>
            <a:chOff x="2441224" y="314325"/>
            <a:chExt cx="7274276" cy="4687282"/>
          </a:xfrm>
        </p:grpSpPr>
        <p:grpSp>
          <p:nvGrpSpPr>
            <p:cNvPr id="6" name="Group 5"/>
            <p:cNvGrpSpPr/>
            <p:nvPr/>
          </p:nvGrpSpPr>
          <p:grpSpPr>
            <a:xfrm>
              <a:off x="2441224" y="1071564"/>
              <a:ext cx="7274276" cy="3930043"/>
              <a:chOff x="4200525" y="1200151"/>
              <a:chExt cx="3386137" cy="3324224"/>
            </a:xfrm>
          </p:grpSpPr>
          <p:pic>
            <p:nvPicPr>
              <p:cNvPr id="7" name="Picture 6" descr="1468299896_xe-cuu-hoa-chua-chay-isuzu-3m3 (2)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00525" y="1200151"/>
                <a:ext cx="3328988" cy="2734904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9" name="Rounded Rectangle 8"/>
              <p:cNvSpPr/>
              <p:nvPr/>
            </p:nvSpPr>
            <p:spPr>
              <a:xfrm>
                <a:off x="4213904" y="3938587"/>
                <a:ext cx="3372758" cy="585788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Đáp án 2: Xe cứu hỏa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90A5A1-745F-AA3F-06B1-D9785CCC2020}"/>
                </a:ext>
              </a:extLst>
            </p:cNvPr>
            <p:cNvSpPr/>
            <p:nvPr/>
          </p:nvSpPr>
          <p:spPr>
            <a:xfrm>
              <a:off x="4429126" y="314325"/>
              <a:ext cx="3871913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trả lời: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tl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314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0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1" y="217373"/>
            <a:ext cx="8382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 </a:t>
            </a:r>
            <a:r>
              <a:rPr lang="vi-VN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hỏi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17: Đâu là xe ưu tiên được phép vượt đèn đỏ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27A56B6-3142-B45B-9862-EECA45BB9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7E0E624-2557-1B6E-FA2C-2E8D272C0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EED7DEA-4F3E-282E-66B6-B141ADC4B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2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5805E0F-C06B-98CE-0292-42BD5FAD8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4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3" name="Pentagon 3">
            <a:extLst>
              <a:ext uri="{FF2B5EF4-FFF2-40B4-BE49-F238E27FC236}">
                <a16:creationId xmlns:a16="http://schemas.microsoft.com/office/drawing/2014/main" id="{2F8DF8E6-33B0-F489-2ACA-44807B4D1FB3}"/>
              </a:ext>
            </a:extLst>
          </p:cNvPr>
          <p:cNvSpPr/>
          <p:nvPr/>
        </p:nvSpPr>
        <p:spPr>
          <a:xfrm>
            <a:off x="1589138" y="5213133"/>
            <a:ext cx="1514280" cy="75817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Start</a:t>
            </a:r>
            <a:endParaRPr lang="en-US" dirty="0"/>
          </a:p>
        </p:txBody>
      </p:sp>
      <p:sp>
        <p:nvSpPr>
          <p:cNvPr id="104" name="Flowchart: Connector 103">
            <a:extLst>
              <a:ext uri="{FF2B5EF4-FFF2-40B4-BE49-F238E27FC236}">
                <a16:creationId xmlns:a16="http://schemas.microsoft.com/office/drawing/2014/main" id="{DDFB2198-984E-C2C7-46C7-D1BC3DC4486D}"/>
              </a:ext>
            </a:extLst>
          </p:cNvPr>
          <p:cNvSpPr/>
          <p:nvPr/>
        </p:nvSpPr>
        <p:spPr>
          <a:xfrm>
            <a:off x="9590138" y="4696691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" name="Flowchart: Connector 104">
            <a:extLst>
              <a:ext uri="{FF2B5EF4-FFF2-40B4-BE49-F238E27FC236}">
                <a16:creationId xmlns:a16="http://schemas.microsoft.com/office/drawing/2014/main" id="{5F6893CC-F644-FE26-5B40-646A5392FF39}"/>
              </a:ext>
            </a:extLst>
          </p:cNvPr>
          <p:cNvSpPr/>
          <p:nvPr/>
        </p:nvSpPr>
        <p:spPr>
          <a:xfrm>
            <a:off x="9742538" y="4849091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79575A1-48C7-3AC5-1526-10BF630EB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4938" y="484909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12587E1-75F6-02A6-6F34-A5AA166F9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4938" y="484909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F3B2722-B666-26A4-083E-C6B26D483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1138" y="484909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05F8566-4AD2-9252-D28E-F56A4D9A6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7338" y="484909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022D3BE-9299-26B3-7F22-87D98BB02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1138" y="484909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1" name="Flowchart: Connector 110">
            <a:extLst>
              <a:ext uri="{FF2B5EF4-FFF2-40B4-BE49-F238E27FC236}">
                <a16:creationId xmlns:a16="http://schemas.microsoft.com/office/drawing/2014/main" id="{0CD141EC-FD7E-0AE9-07F7-2A07C11402A9}"/>
              </a:ext>
            </a:extLst>
          </p:cNvPr>
          <p:cNvSpPr/>
          <p:nvPr/>
        </p:nvSpPr>
        <p:spPr>
          <a:xfrm>
            <a:off x="9553101" y="4664147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181375" y="1122219"/>
            <a:ext cx="3498006" cy="3309070"/>
            <a:chOff x="519812" y="1080655"/>
            <a:chExt cx="3498006" cy="3309070"/>
          </a:xfrm>
        </p:grpSpPr>
        <p:grpSp>
          <p:nvGrpSpPr>
            <p:cNvPr id="25" name="Group 24"/>
            <p:cNvGrpSpPr/>
            <p:nvPr/>
          </p:nvGrpSpPr>
          <p:grpSpPr>
            <a:xfrm>
              <a:off x="519812" y="3718709"/>
              <a:ext cx="3498006" cy="671016"/>
              <a:chOff x="505957" y="3607872"/>
              <a:chExt cx="3498006" cy="671016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564317" y="3607872"/>
                <a:ext cx="3439646" cy="638176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Xe cứu thương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05957" y="3625148"/>
                <a:ext cx="751011" cy="65374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pic>
          <p:nvPicPr>
            <p:cNvPr id="26" name="Picture 25" descr="1639463684181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6863" y="1080655"/>
              <a:ext cx="3439392" cy="26323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35" name="Group 34"/>
          <p:cNvGrpSpPr/>
          <p:nvPr/>
        </p:nvGrpSpPr>
        <p:grpSpPr>
          <a:xfrm>
            <a:off x="492102" y="1089955"/>
            <a:ext cx="3442588" cy="3285915"/>
            <a:chOff x="4135848" y="1103810"/>
            <a:chExt cx="3442588" cy="328591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D18F03-4D7B-DA88-299B-0247627F7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5426" y="1103810"/>
              <a:ext cx="3361197" cy="26499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30" name="Group 29"/>
            <p:cNvGrpSpPr/>
            <p:nvPr/>
          </p:nvGrpSpPr>
          <p:grpSpPr>
            <a:xfrm>
              <a:off x="4135848" y="3732564"/>
              <a:ext cx="3442588" cy="657161"/>
              <a:chOff x="4135848" y="3732564"/>
              <a:chExt cx="3442588" cy="65716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4138790" y="3732564"/>
                <a:ext cx="3439646" cy="638176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Xe lu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135848" y="3735985"/>
                <a:ext cx="751011" cy="65374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4349391" y="1117664"/>
            <a:ext cx="3524665" cy="3272062"/>
            <a:chOff x="7771463" y="1228500"/>
            <a:chExt cx="3524665" cy="32720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2317CC-0A1A-DFF2-0BED-7152CD682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463" y="1228500"/>
              <a:ext cx="3524665" cy="253775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31" name="Group 30"/>
            <p:cNvGrpSpPr/>
            <p:nvPr/>
          </p:nvGrpSpPr>
          <p:grpSpPr>
            <a:xfrm>
              <a:off x="7848866" y="3754582"/>
              <a:ext cx="3442588" cy="745980"/>
              <a:chOff x="4135848" y="3732564"/>
              <a:chExt cx="3442588" cy="657161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4138790" y="3732564"/>
                <a:ext cx="3439646" cy="638176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Xe taxi</a:t>
                </a: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135848" y="3735985"/>
                <a:ext cx="751011" cy="65374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</p:grpSp>
      <p:pic>
        <p:nvPicPr>
          <p:cNvPr id="3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509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4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audio>
              <p:cMediaNode vol="80000" numSld="999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3" grpId="0" animBg="1"/>
      <p:bldP spid="106" grpId="0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9173482" y="615550"/>
            <a:ext cx="2642280" cy="18561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2201587" y="314325"/>
            <a:ext cx="6817217" cy="5200650"/>
            <a:chOff x="2201587" y="314325"/>
            <a:chExt cx="6817217" cy="5200650"/>
          </a:xfrm>
        </p:grpSpPr>
        <p:grpSp>
          <p:nvGrpSpPr>
            <p:cNvPr id="7" name="Group 6"/>
            <p:cNvGrpSpPr/>
            <p:nvPr/>
          </p:nvGrpSpPr>
          <p:grpSpPr>
            <a:xfrm>
              <a:off x="2201587" y="1107932"/>
              <a:ext cx="6817217" cy="4407043"/>
              <a:chOff x="534898" y="1080655"/>
              <a:chExt cx="3441357" cy="4059173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534898" y="4166139"/>
                <a:ext cx="3439646" cy="973689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Đáp án 3: Xe cứu thương</a:t>
                </a:r>
              </a:p>
            </p:txBody>
          </p:sp>
          <p:pic>
            <p:nvPicPr>
              <p:cNvPr id="9" name="Picture 8" descr="1639463684181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36863" y="1080655"/>
                <a:ext cx="3439392" cy="313799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90A5A1-745F-AA3F-06B1-D9785CCC2020}"/>
                </a:ext>
              </a:extLst>
            </p:cNvPr>
            <p:cNvSpPr/>
            <p:nvPr/>
          </p:nvSpPr>
          <p:spPr>
            <a:xfrm>
              <a:off x="4086226" y="314325"/>
              <a:ext cx="3871913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trả lời: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tl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295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393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>
            <a:extLst>
              <a:ext uri="{FF2B5EF4-FFF2-40B4-BE49-F238E27FC236}">
                <a16:creationId xmlns:a16="http://schemas.microsoft.com/office/drawing/2014/main" id="{027A56B6-3142-B45B-9862-EECA45BB9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7E0E624-2557-1B6E-FA2C-2E8D272C0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EED7DEA-4F3E-282E-66B6-B141ADC4B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2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5805E0F-C06B-98CE-0292-42BD5FAD8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494" y="4612081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3" name="Pentagon 3">
            <a:extLst>
              <a:ext uri="{FF2B5EF4-FFF2-40B4-BE49-F238E27FC236}">
                <a16:creationId xmlns:a16="http://schemas.microsoft.com/office/drawing/2014/main" id="{2F8DF8E6-33B0-F489-2ACA-44807B4D1FB3}"/>
              </a:ext>
            </a:extLst>
          </p:cNvPr>
          <p:cNvSpPr/>
          <p:nvPr/>
        </p:nvSpPr>
        <p:spPr>
          <a:xfrm>
            <a:off x="1381319" y="5531787"/>
            <a:ext cx="1445007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Start</a:t>
            </a:r>
            <a:endParaRPr lang="en-US" dirty="0"/>
          </a:p>
        </p:txBody>
      </p:sp>
      <p:sp>
        <p:nvSpPr>
          <p:cNvPr id="104" name="Flowchart: Connector 103">
            <a:extLst>
              <a:ext uri="{FF2B5EF4-FFF2-40B4-BE49-F238E27FC236}">
                <a16:creationId xmlns:a16="http://schemas.microsoft.com/office/drawing/2014/main" id="{DDFB2198-984E-C2C7-46C7-D1BC3DC4486D}"/>
              </a:ext>
            </a:extLst>
          </p:cNvPr>
          <p:cNvSpPr/>
          <p:nvPr/>
        </p:nvSpPr>
        <p:spPr>
          <a:xfrm>
            <a:off x="6902355" y="4895489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" name="Flowchart: Connector 104">
            <a:extLst>
              <a:ext uri="{FF2B5EF4-FFF2-40B4-BE49-F238E27FC236}">
                <a16:creationId xmlns:a16="http://schemas.microsoft.com/office/drawing/2014/main" id="{5F6893CC-F644-FE26-5B40-646A5392FF39}"/>
              </a:ext>
            </a:extLst>
          </p:cNvPr>
          <p:cNvSpPr/>
          <p:nvPr/>
        </p:nvSpPr>
        <p:spPr>
          <a:xfrm>
            <a:off x="7054755" y="5047889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79575A1-48C7-3AC5-1526-10BF630EB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155" y="5047889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12587E1-75F6-02A6-6F34-A5AA166F9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155" y="5047889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F3B2722-B666-26A4-083E-C6B26D483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355" y="5047889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05F8566-4AD2-9252-D28E-F56A4D9A6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555" y="5047889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022D3BE-9299-26B3-7F22-87D98BB02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355" y="5047889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1" name="Flowchart: Connector 110">
            <a:extLst>
              <a:ext uri="{FF2B5EF4-FFF2-40B4-BE49-F238E27FC236}">
                <a16:creationId xmlns:a16="http://schemas.microsoft.com/office/drawing/2014/main" id="{0CD141EC-FD7E-0AE9-07F7-2A07C11402A9}"/>
              </a:ext>
            </a:extLst>
          </p:cNvPr>
          <p:cNvSpPr/>
          <p:nvPr/>
        </p:nvSpPr>
        <p:spPr>
          <a:xfrm>
            <a:off x="6865318" y="4862945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4110" y="0"/>
            <a:ext cx="8382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 </a:t>
            </a:r>
            <a:r>
              <a:rPr lang="vi-VN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hỏi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18: Trong các phương tiện sau, phương tiện nào không phải PTGT đường bộ?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295153" y="1298827"/>
            <a:ext cx="3093284" cy="3208444"/>
            <a:chOff x="882971" y="1381954"/>
            <a:chExt cx="3093284" cy="3208444"/>
          </a:xfrm>
        </p:grpSpPr>
        <p:grpSp>
          <p:nvGrpSpPr>
            <p:cNvPr id="31" name="Group 30"/>
            <p:cNvGrpSpPr/>
            <p:nvPr/>
          </p:nvGrpSpPr>
          <p:grpSpPr>
            <a:xfrm>
              <a:off x="882971" y="1381954"/>
              <a:ext cx="3093284" cy="3208444"/>
              <a:chOff x="882971" y="1381954"/>
              <a:chExt cx="3093284" cy="2600858"/>
            </a:xfrm>
          </p:grpSpPr>
          <p:pic>
            <p:nvPicPr>
              <p:cNvPr id="24" name="Picture 23" descr="tau2-16732550538281472462344.jp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3118" y="1381954"/>
                <a:ext cx="2896517" cy="195597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882971" y="3344636"/>
                <a:ext cx="3093284" cy="638176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Tàu hỏa</a:t>
                </a:r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921594" y="3865417"/>
              <a:ext cx="675386" cy="64899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89008" y="1339326"/>
            <a:ext cx="3093284" cy="3261032"/>
            <a:chOff x="4263480" y="1380889"/>
            <a:chExt cx="3093284" cy="3261032"/>
          </a:xfrm>
        </p:grpSpPr>
        <p:grpSp>
          <p:nvGrpSpPr>
            <p:cNvPr id="32" name="Group 31"/>
            <p:cNvGrpSpPr/>
            <p:nvPr/>
          </p:nvGrpSpPr>
          <p:grpSpPr>
            <a:xfrm>
              <a:off x="4263480" y="1380889"/>
              <a:ext cx="3093284" cy="3261032"/>
              <a:chOff x="4263480" y="1380889"/>
              <a:chExt cx="3093284" cy="2643487"/>
            </a:xfrm>
          </p:grpSpPr>
          <p:pic>
            <p:nvPicPr>
              <p:cNvPr id="23" name="Picture 22" descr="tải xuống.jp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56153" y="1380889"/>
                <a:ext cx="2965667" cy="200643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7" name="Rounded Rectangle 26"/>
              <p:cNvSpPr/>
              <p:nvPr/>
            </p:nvSpPr>
            <p:spPr>
              <a:xfrm>
                <a:off x="4263480" y="3386200"/>
                <a:ext cx="3093284" cy="638176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Xe máy</a:t>
                </a: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4288248" y="3948546"/>
              <a:ext cx="675386" cy="60743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81054" y="1316182"/>
            <a:ext cx="3422072" cy="3283527"/>
            <a:chOff x="7883236" y="1385455"/>
            <a:chExt cx="3422072" cy="3283527"/>
          </a:xfrm>
        </p:grpSpPr>
        <p:grpSp>
          <p:nvGrpSpPr>
            <p:cNvPr id="36" name="Group 35"/>
            <p:cNvGrpSpPr/>
            <p:nvPr/>
          </p:nvGrpSpPr>
          <p:grpSpPr>
            <a:xfrm>
              <a:off x="7921079" y="3881722"/>
              <a:ext cx="3384229" cy="787260"/>
              <a:chOff x="7921079" y="3881722"/>
              <a:chExt cx="3384229" cy="787260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7921079" y="3881722"/>
                <a:ext cx="3384229" cy="78726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Xe Ô tô</a:t>
                </a: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945847" y="3976256"/>
                <a:ext cx="738911" cy="60743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pic>
          <p:nvPicPr>
            <p:cNvPr id="37" name="Picture 36" descr="ô tô.jpe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83236" y="1385455"/>
              <a:ext cx="3408217" cy="25215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3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87400" y="-132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4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audio>
              <p:cMediaNode vol="80000" numSld="999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3" grpId="0" animBg="1"/>
      <p:bldP spid="106" grpId="0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8916308" y="1301350"/>
            <a:ext cx="2459717" cy="1723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Group 19"/>
          <p:cNvGrpSpPr/>
          <p:nvPr/>
        </p:nvGrpSpPr>
        <p:grpSpPr>
          <a:xfrm>
            <a:off x="2771775" y="428624"/>
            <a:ext cx="6000749" cy="5157788"/>
            <a:chOff x="2771775" y="428624"/>
            <a:chExt cx="6000749" cy="5157788"/>
          </a:xfrm>
        </p:grpSpPr>
        <p:grpSp>
          <p:nvGrpSpPr>
            <p:cNvPr id="13" name="Group 12"/>
            <p:cNvGrpSpPr/>
            <p:nvPr/>
          </p:nvGrpSpPr>
          <p:grpSpPr>
            <a:xfrm>
              <a:off x="2771775" y="428624"/>
              <a:ext cx="5957887" cy="5157788"/>
              <a:chOff x="3557588" y="314325"/>
              <a:chExt cx="4743449" cy="4057649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557588" y="3573639"/>
                <a:ext cx="4743449" cy="798335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Đáp án 3: Tàu hỏa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F90A5A1-745F-AA3F-06B1-D9785CCC2020}"/>
                  </a:ext>
                </a:extLst>
              </p:cNvPr>
              <p:cNvSpPr/>
              <p:nvPr/>
            </p:nvSpPr>
            <p:spPr>
              <a:xfrm>
                <a:off x="4086226" y="314325"/>
                <a:ext cx="3871913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trả lời: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Picture 18" descr="tau2-16732550538281472462344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43225" y="1263407"/>
              <a:ext cx="5829299" cy="32800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" name="tl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80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1AFB97-B502-C3DD-2E62-6C40495E6B49}"/>
              </a:ext>
            </a:extLst>
          </p:cNvPr>
          <p:cNvSpPr/>
          <p:nvPr/>
        </p:nvSpPr>
        <p:spPr>
          <a:xfrm>
            <a:off x="1370112" y="199085"/>
            <a:ext cx="8709370" cy="1157747"/>
          </a:xfrm>
          <a:prstGeom prst="roundRect">
            <a:avLst>
              <a:gd name="adj" fmla="val 14092"/>
            </a:avLst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 hỏi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vi-VN" sz="36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36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biển báo nguy hiểm?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059140-F7A6-7FEE-A132-CFB5CBC87D6E}"/>
              </a:ext>
            </a:extLst>
          </p:cNvPr>
          <p:cNvGrpSpPr/>
          <p:nvPr/>
        </p:nvGrpSpPr>
        <p:grpSpPr>
          <a:xfrm>
            <a:off x="809776" y="2160294"/>
            <a:ext cx="2655137" cy="3524889"/>
            <a:chOff x="809776" y="2160294"/>
            <a:chExt cx="2655137" cy="352488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F3C7BA-8D06-9AB9-7E42-83C643083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776" y="2160294"/>
              <a:ext cx="2655137" cy="2332980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C17000C-9728-D3A7-B905-B424A060A49B}"/>
                </a:ext>
              </a:extLst>
            </p:cNvPr>
            <p:cNvSpPr/>
            <p:nvPr/>
          </p:nvSpPr>
          <p:spPr>
            <a:xfrm>
              <a:off x="1510749" y="4608746"/>
              <a:ext cx="1361662" cy="107643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86A342-576B-53DF-321C-CC8AEBC1C253}"/>
              </a:ext>
            </a:extLst>
          </p:cNvPr>
          <p:cNvGrpSpPr/>
          <p:nvPr/>
        </p:nvGrpSpPr>
        <p:grpSpPr>
          <a:xfrm>
            <a:off x="8020615" y="2160294"/>
            <a:ext cx="2655137" cy="3542839"/>
            <a:chOff x="8135615" y="2142343"/>
            <a:chExt cx="2655137" cy="35428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A03E73-DA34-7DC0-5393-8FAA65905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5615" y="2142343"/>
              <a:ext cx="2655137" cy="233298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4EE6B3D-6E3B-C80D-4433-A1B874377BB8}"/>
                </a:ext>
              </a:extLst>
            </p:cNvPr>
            <p:cNvSpPr/>
            <p:nvPr/>
          </p:nvSpPr>
          <p:spPr>
            <a:xfrm>
              <a:off x="8806068" y="4608745"/>
              <a:ext cx="1361662" cy="107643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B07269-89C5-B7D8-C97A-EB2B6C4B7EB4}"/>
              </a:ext>
            </a:extLst>
          </p:cNvPr>
          <p:cNvGrpSpPr/>
          <p:nvPr/>
        </p:nvGrpSpPr>
        <p:grpSpPr>
          <a:xfrm>
            <a:off x="4558306" y="2160294"/>
            <a:ext cx="2655137" cy="3524888"/>
            <a:chOff x="4558306" y="2160294"/>
            <a:chExt cx="2655137" cy="352488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2FC2E13-431C-FC21-3255-F7A4E33DB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306" y="2160294"/>
              <a:ext cx="2655137" cy="233298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9BAD8FE-8AAA-AA06-C7F3-3015957AE456}"/>
                </a:ext>
              </a:extLst>
            </p:cNvPr>
            <p:cNvSpPr/>
            <p:nvPr/>
          </p:nvSpPr>
          <p:spPr>
            <a:xfrm>
              <a:off x="5213073" y="4608745"/>
              <a:ext cx="1361662" cy="107643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27" name="Pentagon 3">
            <a:extLst>
              <a:ext uri="{FF2B5EF4-FFF2-40B4-BE49-F238E27FC236}">
                <a16:creationId xmlns:a16="http://schemas.microsoft.com/office/drawing/2014/main" id="{B9869FCC-EE41-481A-850D-93AEDA0BA1DC}"/>
              </a:ext>
            </a:extLst>
          </p:cNvPr>
          <p:cNvSpPr/>
          <p:nvPr/>
        </p:nvSpPr>
        <p:spPr>
          <a:xfrm>
            <a:off x="567198" y="5777230"/>
            <a:ext cx="12192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/>
              <a:t>Start</a:t>
            </a:r>
            <a:endParaRPr lang="en-US" b="1" dirty="0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BEBFD874-E77B-4DED-B2AE-F3E476614513}"/>
              </a:ext>
            </a:extLst>
          </p:cNvPr>
          <p:cNvSpPr/>
          <p:nvPr/>
        </p:nvSpPr>
        <p:spPr>
          <a:xfrm>
            <a:off x="10292244" y="5151456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17252A2D-F081-419E-A4F1-91488DC19A6A}"/>
              </a:ext>
            </a:extLst>
          </p:cNvPr>
          <p:cNvSpPr/>
          <p:nvPr/>
        </p:nvSpPr>
        <p:spPr>
          <a:xfrm>
            <a:off x="10444644" y="5303856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3E6357-4F9A-4065-83D5-BA5B63856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7044" y="5303856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DA041A-8E92-4CF3-AF97-A1217EC60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7044" y="5303856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BA05990-02B2-4393-9460-9138B23FE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3244" y="5303856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C2D542-5780-43FE-9472-084CBFB79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9444" y="5303856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9AB0BC-EC78-4CDB-93E1-4476F6392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3244" y="5303856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3E9A9D39-9225-4C43-A703-07AD97641581}"/>
              </a:ext>
            </a:extLst>
          </p:cNvPr>
          <p:cNvSpPr/>
          <p:nvPr/>
        </p:nvSpPr>
        <p:spPr>
          <a:xfrm>
            <a:off x="10200963" y="4999056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pic>
        <p:nvPicPr>
          <p:cNvPr id="2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3300" y="-203200"/>
            <a:ext cx="9144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  <p:bldP spid="39" grpId="0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6962" y="925571"/>
            <a:ext cx="92257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35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altLang="vi-VN" sz="35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có</a:t>
            </a:r>
            <a:r>
              <a:rPr lang="vi-VN" sz="35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E1E7E-A051-5264-B65B-625EC1E4B1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574" y="2859594"/>
            <a:ext cx="3677478" cy="3231277"/>
          </a:xfrm>
          <a:prstGeom prst="rect">
            <a:avLst/>
          </a:prstGeom>
        </p:spPr>
      </p:pic>
      <p:pic>
        <p:nvPicPr>
          <p:cNvPr id="4" name="tl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-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>
            <a:extLst>
              <a:ext uri="{FF2B5EF4-FFF2-40B4-BE49-F238E27FC236}">
                <a16:creationId xmlns:a16="http://schemas.microsoft.com/office/drawing/2014/main" id="{143270E1-FB8A-4A32-AB00-941462F28957}"/>
              </a:ext>
            </a:extLst>
          </p:cNvPr>
          <p:cNvSpPr/>
          <p:nvPr/>
        </p:nvSpPr>
        <p:spPr>
          <a:xfrm>
            <a:off x="10166168" y="5572634"/>
            <a:ext cx="12192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Start</a:t>
            </a:r>
            <a:endParaRPr lang="en-US" dirty="0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DCA5BDB0-B56E-4DB4-9C29-A69881E1CDB5}"/>
              </a:ext>
            </a:extLst>
          </p:cNvPr>
          <p:cNvSpPr/>
          <p:nvPr/>
        </p:nvSpPr>
        <p:spPr>
          <a:xfrm>
            <a:off x="9937568" y="3591434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5F6643A3-9EDC-4D4A-8002-3610FEDD5219}"/>
              </a:ext>
            </a:extLst>
          </p:cNvPr>
          <p:cNvSpPr/>
          <p:nvPr/>
        </p:nvSpPr>
        <p:spPr>
          <a:xfrm>
            <a:off x="10089968" y="3743834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0CDE0-BF94-47F3-9B8E-4BA83F705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2368" y="374383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5D668-1BD1-4EEB-9EDB-D2FD1FB79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2368" y="374383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5628F-7ED2-4D48-84E4-CFF0EB7BD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568" y="374383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E423F2-6DE3-4BC9-ADD3-CB9147533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768" y="374383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56F87D-7C67-4CF4-9DBA-40CF7EF19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568" y="374383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5AFB9CFE-3C0A-42EA-ADC7-7AB4CFA05232}"/>
              </a:ext>
            </a:extLst>
          </p:cNvPr>
          <p:cNvSpPr/>
          <p:nvPr/>
        </p:nvSpPr>
        <p:spPr>
          <a:xfrm>
            <a:off x="9847081" y="3596197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ABA98B-3EA3-80D8-DA33-03E4FCB5D89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2994" y="2244120"/>
            <a:ext cx="4064548" cy="2395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2B72B6D-E42D-EBC6-2B21-2180F43F8527}"/>
              </a:ext>
            </a:extLst>
          </p:cNvPr>
          <p:cNvSpPr/>
          <p:nvPr/>
        </p:nvSpPr>
        <p:spPr>
          <a:xfrm>
            <a:off x="959032" y="4761491"/>
            <a:ext cx="4064548" cy="86177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25CF86-1F30-19C5-E703-1817245CD1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5316" y="2244120"/>
            <a:ext cx="4423315" cy="2395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9DAD416-9C9C-3F02-834F-B5762A95684F}"/>
              </a:ext>
            </a:extLst>
          </p:cNvPr>
          <p:cNvSpPr/>
          <p:nvPr/>
        </p:nvSpPr>
        <p:spPr>
          <a:xfrm>
            <a:off x="5464759" y="4761491"/>
            <a:ext cx="4064548" cy="86177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7F60787-4897-54C6-CF38-7CBB2A6A1BEC}"/>
              </a:ext>
            </a:extLst>
          </p:cNvPr>
          <p:cNvSpPr/>
          <p:nvPr/>
        </p:nvSpPr>
        <p:spPr>
          <a:xfrm>
            <a:off x="1528454" y="727839"/>
            <a:ext cx="8561514" cy="10137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+mj-lt"/>
              </a:rPr>
              <a:t>Câu hỏi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: Khi đi bộ trên đường,</a:t>
            </a:r>
            <a:r>
              <a:rPr lang="en-US" sz="3200" b="1">
                <a:solidFill>
                  <a:srgbClr val="FF0000"/>
                </a:solidFill>
                <a:latin typeface="+mj-lt"/>
              </a:rPr>
              <a:t>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sẽ</a:t>
            </a:r>
            <a:r>
              <a:rPr lang="en-US" sz="3200" b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đi như thế nào?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ch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5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 animBg="1"/>
      <p:bldP spid="17" grpId="0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4110" y="0"/>
            <a:ext cx="8382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 </a:t>
            </a:r>
            <a:r>
              <a:rPr lang="vi-VN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hỏi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Trong các biển sau, biển báo nào dành cho người đi bộ?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35629" y="1217900"/>
            <a:ext cx="3093026" cy="3645045"/>
            <a:chOff x="1035629" y="1217900"/>
            <a:chExt cx="3093026" cy="3645045"/>
          </a:xfrm>
        </p:grpSpPr>
        <p:pic>
          <p:nvPicPr>
            <p:cNvPr id="4" name="Picture 3" descr="Cam-Ng-Di-Bo.jpg"/>
            <p:cNvPicPr>
              <a:picLocks noChangeAspect="1"/>
            </p:cNvPicPr>
            <p:nvPr/>
          </p:nvPicPr>
          <p:blipFill>
            <a:blip r:embed="rId7"/>
            <a:srcRect l="21486" t="17" r="24150"/>
            <a:stretch>
              <a:fillRect/>
            </a:stretch>
          </p:blipFill>
          <p:spPr>
            <a:xfrm>
              <a:off x="1035629" y="1217900"/>
              <a:ext cx="3093026" cy="27794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Oval 5"/>
            <p:cNvSpPr/>
            <p:nvPr/>
          </p:nvSpPr>
          <p:spPr>
            <a:xfrm>
              <a:off x="1925782" y="3934690"/>
              <a:ext cx="1343891" cy="92825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93674" y="1310515"/>
            <a:ext cx="2762134" cy="3621704"/>
            <a:chOff x="4793674" y="1310515"/>
            <a:chExt cx="2762134" cy="3621704"/>
          </a:xfrm>
        </p:grpSpPr>
        <p:pic>
          <p:nvPicPr>
            <p:cNvPr id="5" name="Picture 4" descr="Danh-Cho-Ng-Di-Bo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93674" y="1310515"/>
              <a:ext cx="2762134" cy="25798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Oval 6"/>
            <p:cNvSpPr/>
            <p:nvPr/>
          </p:nvSpPr>
          <p:spPr>
            <a:xfrm>
              <a:off x="5486401" y="3948547"/>
              <a:ext cx="1343891" cy="98367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285017" y="1348652"/>
            <a:ext cx="2685787" cy="3431166"/>
            <a:chOff x="8285017" y="1348652"/>
            <a:chExt cx="2685787" cy="3431166"/>
          </a:xfrm>
        </p:grpSpPr>
        <p:pic>
          <p:nvPicPr>
            <p:cNvPr id="3" name="Picture 2" descr="bien-stop-0x0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85017" y="1348652"/>
              <a:ext cx="2685787" cy="25029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Oval 7"/>
            <p:cNvSpPr/>
            <p:nvPr/>
          </p:nvSpPr>
          <p:spPr>
            <a:xfrm>
              <a:off x="8963891" y="3851563"/>
              <a:ext cx="1343891" cy="92825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13" name="Pentagon 3">
            <a:extLst>
              <a:ext uri="{FF2B5EF4-FFF2-40B4-BE49-F238E27FC236}">
                <a16:creationId xmlns:a16="http://schemas.microsoft.com/office/drawing/2014/main" id="{2F8DF8E6-33B0-F489-2ACA-44807B4D1FB3}"/>
              </a:ext>
            </a:extLst>
          </p:cNvPr>
          <p:cNvSpPr/>
          <p:nvPr/>
        </p:nvSpPr>
        <p:spPr>
          <a:xfrm>
            <a:off x="1381319" y="5531787"/>
            <a:ext cx="1445007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Start</a:t>
            </a:r>
            <a:endParaRPr lang="en-US" dirty="0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DDFB2198-984E-C2C7-46C7-D1BC3DC4486D}"/>
              </a:ext>
            </a:extLst>
          </p:cNvPr>
          <p:cNvSpPr/>
          <p:nvPr/>
        </p:nvSpPr>
        <p:spPr>
          <a:xfrm>
            <a:off x="6902355" y="4895489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5F6893CC-F644-FE26-5B40-646A5392FF39}"/>
              </a:ext>
            </a:extLst>
          </p:cNvPr>
          <p:cNvSpPr/>
          <p:nvPr/>
        </p:nvSpPr>
        <p:spPr>
          <a:xfrm>
            <a:off x="7054755" y="5047889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9575A1-48C7-3AC5-1526-10BF630EB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155" y="5047889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2587E1-75F6-02A6-6F34-A5AA166F9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155" y="5047889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3B2722-B666-26A4-083E-C6B26D483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355" y="5047889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5F8566-4AD2-9252-D28E-F56A4D9A6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555" y="5047889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22D3BE-9299-26B3-7F22-87D98BB02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355" y="5047889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0CD141EC-FD7E-0AE9-07F7-2A07C11402A9}"/>
              </a:ext>
            </a:extLst>
          </p:cNvPr>
          <p:cNvSpPr/>
          <p:nvPr/>
        </p:nvSpPr>
        <p:spPr>
          <a:xfrm>
            <a:off x="6865318" y="4862945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pic>
        <p:nvPicPr>
          <p:cNvPr id="11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5"/>
          <a:stretch>
            <a:fillRect/>
          </a:stretch>
        </p:blipFill>
        <p:spPr>
          <a:xfrm>
            <a:off x="8916308" y="1301350"/>
            <a:ext cx="2459717" cy="1723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2549238" y="581024"/>
            <a:ext cx="6802583" cy="4904075"/>
            <a:chOff x="2549238" y="581024"/>
            <a:chExt cx="6802583" cy="4904075"/>
          </a:xfrm>
        </p:grpSpPr>
        <p:grpSp>
          <p:nvGrpSpPr>
            <p:cNvPr id="4" name="Group 12"/>
            <p:cNvGrpSpPr/>
            <p:nvPr/>
          </p:nvGrpSpPr>
          <p:grpSpPr>
            <a:xfrm>
              <a:off x="2549238" y="581024"/>
              <a:ext cx="6802583" cy="4904075"/>
              <a:chOff x="3347320" y="314325"/>
              <a:chExt cx="5415964" cy="3858053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347320" y="3374043"/>
                <a:ext cx="5415964" cy="798335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Đáp án 2: Biển báo c</a:t>
                </a:r>
                <a:r>
                  <a:rPr lang="vi-VN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ó dạng hình tròn, nền màu xanh với hình vẽ người đi bộ ở giữa màu trắng.</a:t>
                </a:r>
                <a:endPara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F90A5A1-745F-AA3F-06B1-D9785CCC2020}"/>
                  </a:ext>
                </a:extLst>
              </p:cNvPr>
              <p:cNvSpPr/>
              <p:nvPr/>
            </p:nvSpPr>
            <p:spPr>
              <a:xfrm>
                <a:off x="4086226" y="314325"/>
                <a:ext cx="3871913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trả lời: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 descr="Danh-Cho-Ng-Di-Bo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3347" y="1296660"/>
              <a:ext cx="3311236" cy="30927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3" name="tl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285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5" y="1902980"/>
            <a:ext cx="10515600" cy="1325563"/>
          </a:xfrm>
        </p:spPr>
        <p:txBody>
          <a:bodyPr>
            <a:noAutofit/>
          </a:bodyPr>
          <a:lstStyle/>
          <a:p>
            <a:pPr algn="ctr"/>
            <a:br>
              <a:rPr lang="en-US" sz="10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ristote" pitchFamily="34" charset="0"/>
              </a:rPr>
            </a:br>
            <a:r>
              <a:rPr lang="en-US" sz="10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ristote" pitchFamily="34" charset="0"/>
              </a:rPr>
              <a:t>Chóc mõng c¸c bÐ ®· hoµn thµnh xuÊt s¾c phÇn thi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úp vinh danh đại lý - Làm cúp mica, cúp pha lê, cúp hợp kim">
            <a:extLst>
              <a:ext uri="{FF2B5EF4-FFF2-40B4-BE49-F238E27FC236}">
                <a16:creationId xmlns:a16="http://schemas.microsoft.com/office/drawing/2014/main" id="{48A52637-10DB-F3CE-B638-6B5D0EA90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376" y="946978"/>
            <a:ext cx="3082167" cy="25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063466" y="715963"/>
            <a:ext cx="6551029" cy="4679324"/>
            <a:chOff x="2063466" y="715963"/>
            <a:chExt cx="6551029" cy="467932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357F5C-99D9-D97F-E01D-262D0A20BB75}"/>
                </a:ext>
              </a:extLst>
            </p:cNvPr>
            <p:cNvSpPr/>
            <p:nvPr/>
          </p:nvSpPr>
          <p:spPr>
            <a:xfrm>
              <a:off x="2063466" y="4194958"/>
              <a:ext cx="6551029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vỉa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F25CF86-1F30-19C5-E703-1817245C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90731" y="1468265"/>
              <a:ext cx="4423315" cy="267424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DAD416-9C9C-3F02-834F-B5762A95684F}"/>
                </a:ext>
              </a:extLst>
            </p:cNvPr>
            <p:cNvSpPr/>
            <p:nvPr/>
          </p:nvSpPr>
          <p:spPr>
            <a:xfrm>
              <a:off x="3372722" y="715963"/>
              <a:ext cx="406454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trả lời đúng: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tl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6906" y="389707"/>
            <a:ext cx="9488076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 </a:t>
            </a:r>
            <a:r>
              <a:rPr lang="vi-VN" sz="36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hỏi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Khi ngồi trên </a:t>
            </a:r>
            <a:r>
              <a:rPr lang="vi-VN" sz="3600" b="1">
                <a:solidFill>
                  <a:srgbClr val="FF0000"/>
                </a:solidFill>
                <a:latin typeface="+mj-lt"/>
              </a:rPr>
              <a:t>xe máy</a:t>
            </a:r>
            <a:r>
              <a:rPr lang="en-US" sz="3600" b="1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600" b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ngồi như thế nào cho đúng?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EDBD9457-80C0-49BB-8F27-06507BCB53FE}"/>
              </a:ext>
            </a:extLst>
          </p:cNvPr>
          <p:cNvSpPr/>
          <p:nvPr/>
        </p:nvSpPr>
        <p:spPr>
          <a:xfrm>
            <a:off x="10166168" y="5572634"/>
            <a:ext cx="12192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Start</a:t>
            </a:r>
            <a:endParaRPr lang="en-US" dirty="0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5F06844C-4595-49F7-A57C-C12778DD27DC}"/>
              </a:ext>
            </a:extLst>
          </p:cNvPr>
          <p:cNvSpPr/>
          <p:nvPr/>
        </p:nvSpPr>
        <p:spPr>
          <a:xfrm>
            <a:off x="9937568" y="3591434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42BD1328-6B3A-4A36-B163-D27A9800A96F}"/>
              </a:ext>
            </a:extLst>
          </p:cNvPr>
          <p:cNvSpPr/>
          <p:nvPr/>
        </p:nvSpPr>
        <p:spPr>
          <a:xfrm>
            <a:off x="10089968" y="3743834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94A2C-9038-4CFE-9554-00FEC2A68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2368" y="374383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B0ABF-03BE-4161-8230-8EAA0C0A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2368" y="374383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03B230-8032-49AC-9868-AC6D9BC60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568" y="374383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914BD-0564-40EA-82F5-A9EE65DFD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768" y="374383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9B55B-FE72-4286-847B-2EB243AA4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568" y="374383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D008886-0E63-48E1-B4E2-E71C4F20797E}"/>
              </a:ext>
            </a:extLst>
          </p:cNvPr>
          <p:cNvSpPr/>
          <p:nvPr/>
        </p:nvSpPr>
        <p:spPr>
          <a:xfrm>
            <a:off x="9847081" y="3596197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C5B723-B340-4557-F45C-5BB904889A6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6623" y="2029334"/>
            <a:ext cx="4717017" cy="32497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9252FB-AD47-CFA0-EF1D-BB47C93BCBCB}"/>
              </a:ext>
            </a:extLst>
          </p:cNvPr>
          <p:cNvSpPr/>
          <p:nvPr/>
        </p:nvSpPr>
        <p:spPr>
          <a:xfrm>
            <a:off x="186912" y="5446547"/>
            <a:ext cx="4679319" cy="12464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Ngồi sau người điều khiển PTGT, đội mũ bảo hiểm và thắt đai an toàn.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488312-6F48-2557-7EA4-DC28E1C73A9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26040" y="2027291"/>
            <a:ext cx="4538479" cy="32538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EB01A67-0AFA-6CE2-AC84-CC36A83776D3}"/>
              </a:ext>
            </a:extLst>
          </p:cNvPr>
          <p:cNvSpPr/>
          <p:nvPr/>
        </p:nvSpPr>
        <p:spPr>
          <a:xfrm>
            <a:off x="5087982" y="5446547"/>
            <a:ext cx="4679320" cy="86177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ản ghi Mới 14 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-21989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 animBg="1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5184" y="580766"/>
            <a:ext cx="10721205" cy="2123658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altLang="vi-VN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29B987-2C65-4A41-B37D-B20C71B9B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236" y="3581400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26BD2-A229-4325-38F9-891C8B34B18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41933" y="2786716"/>
            <a:ext cx="4717017" cy="32497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tl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-2883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6259" y="304800"/>
            <a:ext cx="7239482" cy="144655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 </a:t>
            </a:r>
            <a:r>
              <a:rPr lang="vi-VN" sz="44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hỏi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4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thế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27B90C83-7ADF-455E-BC03-E7ED0A92B3F7}"/>
              </a:ext>
            </a:extLst>
          </p:cNvPr>
          <p:cNvSpPr/>
          <p:nvPr/>
        </p:nvSpPr>
        <p:spPr>
          <a:xfrm>
            <a:off x="656408" y="5816474"/>
            <a:ext cx="12192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Start</a:t>
            </a:r>
            <a:endParaRPr lang="en-US" dirty="0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05F7C4E9-8047-4AF1-AF41-C68A4FC1FF36}"/>
              </a:ext>
            </a:extLst>
          </p:cNvPr>
          <p:cNvSpPr/>
          <p:nvPr/>
        </p:nvSpPr>
        <p:spPr>
          <a:xfrm>
            <a:off x="427808" y="3835274"/>
            <a:ext cx="1524000" cy="15240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FEBD2817-C4A5-4E12-9954-5324D4002AD4}"/>
              </a:ext>
            </a:extLst>
          </p:cNvPr>
          <p:cNvSpPr/>
          <p:nvPr/>
        </p:nvSpPr>
        <p:spPr>
          <a:xfrm>
            <a:off x="580208" y="3987674"/>
            <a:ext cx="1189038" cy="11890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601F3-D8C0-4AED-B182-0F902B8CD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429EF-0A4D-4257-86D9-8FF3E0DDB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2051F-6839-4E2F-9FFD-B16F7205B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A83A9B-BEB6-4D8C-9602-1F5B63817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55C5E-ECC1-45D0-9782-349EBDED0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08" y="3987674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3BB8BFF7-C0AA-4A4E-BEB0-C9ED62B0FE59}"/>
              </a:ext>
            </a:extLst>
          </p:cNvPr>
          <p:cNvSpPr/>
          <p:nvPr/>
        </p:nvSpPr>
        <p:spPr>
          <a:xfrm>
            <a:off x="337321" y="3840037"/>
            <a:ext cx="16764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Hết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giơ</a:t>
            </a:r>
            <a:r>
              <a:rPr lang="en-US" sz="4000" b="1" dirty="0">
                <a:solidFill>
                  <a:srgbClr val="FFFF00"/>
                </a:solidFill>
              </a:rPr>
              <a:t>̀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DACEDD-5C07-2019-A7C0-436664DDB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1532" y="1984124"/>
            <a:ext cx="4260091" cy="2886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0FE84F-C8A2-D134-08D5-EA7210E62D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0422" y="1984124"/>
            <a:ext cx="4855079" cy="28860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C36F7C-95FD-73C1-6431-1EA77D7BCD56}"/>
              </a:ext>
            </a:extLst>
          </p:cNvPr>
          <p:cNvSpPr/>
          <p:nvPr/>
        </p:nvSpPr>
        <p:spPr>
          <a:xfrm>
            <a:off x="2420422" y="4938185"/>
            <a:ext cx="4679319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4CFC5E-1B41-E9FF-D9A5-B36240D31F02}"/>
              </a:ext>
            </a:extLst>
          </p:cNvPr>
          <p:cNvSpPr/>
          <p:nvPr/>
        </p:nvSpPr>
        <p:spPr>
          <a:xfrm>
            <a:off x="7339645" y="4938185"/>
            <a:ext cx="4679319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ghế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xe, thắt dây an toàn.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-1058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E077A8-19FB-17BA-684F-401BDFDE506E}"/>
              </a:ext>
            </a:extLst>
          </p:cNvPr>
          <p:cNvSpPr/>
          <p:nvPr/>
        </p:nvSpPr>
        <p:spPr>
          <a:xfrm>
            <a:off x="3486150" y="1236788"/>
            <a:ext cx="7593039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0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 ghế bên cạnh, hoặc ngồi ghế sau người lái xe, thắt dây an toàn.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21E771-189C-EBED-27BA-C8030DACC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094" y="2290637"/>
            <a:ext cx="4260091" cy="2886075"/>
          </a:xfrm>
          <a:prstGeom prst="rect">
            <a:avLst/>
          </a:prstGeom>
        </p:spPr>
      </p:pic>
      <p:pic>
        <p:nvPicPr>
          <p:cNvPr id="2" name="tl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1|8.6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1984</TotalTime>
  <Words>1298</Words>
  <Application>Microsoft Office PowerPoint</Application>
  <PresentationFormat>Widescreen</PresentationFormat>
  <Paragraphs>308</Paragraphs>
  <Slides>42</Slides>
  <Notes>2</Notes>
  <HiddenSlides>0</HiddenSlides>
  <MMClips>40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.VnAristote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Chóc mõng c¸c bÐ ®· hoµn thµnh xuÊt s¾c phÇn thi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155</cp:revision>
  <dcterms:created xsi:type="dcterms:W3CDTF">2023-11-27T01:49:00Z</dcterms:created>
  <dcterms:modified xsi:type="dcterms:W3CDTF">2024-02-26T23:38:53Z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53B516CD9D5049998F16284A796E1260_12</vt:lpwstr>
  </property>
  <property fmtid="{D5CDD505-2E9C-101B-9397-08002B2CF9AE}" pid="3" name="KSOProductBuildVer">
    <vt:lpwstr>1033-12.2.0.13306</vt:lpwstr>
  </property>
</Properties>
</file>