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61" r:id="rId3"/>
    <p:sldId id="262" r:id="rId4"/>
    <p:sldId id="263" r:id="rId5"/>
    <p:sldId id="264" r:id="rId6"/>
    <p:sldId id="267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FFFF"/>
    <a:srgbClr val="CEB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BC62E-3449-48D9-830B-B3984D76E31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9E7D0-D55B-454A-BD02-3ADFA62A5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7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1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2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1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8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0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0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5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8573-3AE1-449B-B90F-12E975B2B6F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audio1.wav"/><Relationship Id="rId17" Type="http://schemas.openxmlformats.org/officeDocument/2006/relationships/image" Target="../media/image6.jpeg"/><Relationship Id="rId2" Type="http://schemas.openxmlformats.org/officeDocument/2006/relationships/audio" Target="../media/media1.m4a"/><Relationship Id="rId16" Type="http://schemas.openxmlformats.org/officeDocument/2006/relationships/image" Target="../media/image5.jp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7.xml"/><Relationship Id="rId5" Type="http://schemas.microsoft.com/office/2007/relationships/media" Target="../media/media3.m4a"/><Relationship Id="rId15" Type="http://schemas.openxmlformats.org/officeDocument/2006/relationships/image" Target="../media/image4.jpg"/><Relationship Id="rId10" Type="http://schemas.openxmlformats.org/officeDocument/2006/relationships/audio" Target="../media/media5.mp3"/><Relationship Id="rId19" Type="http://schemas.openxmlformats.org/officeDocument/2006/relationships/image" Target="../media/image8.jpg"/><Relationship Id="rId4" Type="http://schemas.openxmlformats.org/officeDocument/2006/relationships/audio" Target="../media/media2.m4a"/><Relationship Id="rId9" Type="http://schemas.microsoft.com/office/2007/relationships/media" Target="../media/media5.mp3"/><Relationship Id="rId1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0.jpeg"/><Relationship Id="rId18" Type="http://schemas.openxmlformats.org/officeDocument/2006/relationships/image" Target="../media/image7.png"/><Relationship Id="rId3" Type="http://schemas.microsoft.com/office/2007/relationships/media" Target="../media/media6.m4a"/><Relationship Id="rId7" Type="http://schemas.microsoft.com/office/2007/relationships/media" Target="../media/media5.mp3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audio" Target="../media/media2.m4a"/><Relationship Id="rId16" Type="http://schemas.openxmlformats.org/officeDocument/2006/relationships/image" Target="../media/image13.jpg"/><Relationship Id="rId1" Type="http://schemas.microsoft.com/office/2007/relationships/media" Target="../media/media2.m4a"/><Relationship Id="rId6" Type="http://schemas.openxmlformats.org/officeDocument/2006/relationships/audio" Target="../media/media1.m4a"/><Relationship Id="rId11" Type="http://schemas.openxmlformats.org/officeDocument/2006/relationships/audio" Target="../media/audio2.wav"/><Relationship Id="rId5" Type="http://schemas.microsoft.com/office/2007/relationships/media" Target="../media/media1.m4a"/><Relationship Id="rId15" Type="http://schemas.openxmlformats.org/officeDocument/2006/relationships/image" Target="../media/image12.jpeg"/><Relationship Id="rId10" Type="http://schemas.openxmlformats.org/officeDocument/2006/relationships/audio" Target="../media/audio1.wav"/><Relationship Id="rId4" Type="http://schemas.openxmlformats.org/officeDocument/2006/relationships/audio" Target="../media/media6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4.jpg"/><Relationship Id="rId3" Type="http://schemas.microsoft.com/office/2007/relationships/media" Target="../media/media6.m4a"/><Relationship Id="rId21" Type="http://schemas.openxmlformats.org/officeDocument/2006/relationships/image" Target="../media/image18.png"/><Relationship Id="rId7" Type="http://schemas.microsoft.com/office/2007/relationships/media" Target="../media/media3.m4a"/><Relationship Id="rId12" Type="http://schemas.openxmlformats.org/officeDocument/2006/relationships/audio" Target="../media/media5.mp3"/><Relationship Id="rId17" Type="http://schemas.openxmlformats.org/officeDocument/2006/relationships/image" Target="../media/image16.jpg"/><Relationship Id="rId2" Type="http://schemas.openxmlformats.org/officeDocument/2006/relationships/audio" Target="../media/media4.m4a"/><Relationship Id="rId16" Type="http://schemas.openxmlformats.org/officeDocument/2006/relationships/image" Target="../media/image15.jpg"/><Relationship Id="rId20" Type="http://schemas.openxmlformats.org/officeDocument/2006/relationships/image" Target="../media/image7.png"/><Relationship Id="rId1" Type="http://schemas.microsoft.com/office/2007/relationships/media" Target="../media/media4.m4a"/><Relationship Id="rId6" Type="http://schemas.openxmlformats.org/officeDocument/2006/relationships/audio" Target="../media/media1.m4a"/><Relationship Id="rId11" Type="http://schemas.microsoft.com/office/2007/relationships/media" Target="../media/media5.mp3"/><Relationship Id="rId5" Type="http://schemas.microsoft.com/office/2007/relationships/media" Target="../media/media1.m4a"/><Relationship Id="rId15" Type="http://schemas.openxmlformats.org/officeDocument/2006/relationships/audio" Target="../media/audio2.wav"/><Relationship Id="rId10" Type="http://schemas.openxmlformats.org/officeDocument/2006/relationships/audio" Target="../media/media7.m4a"/><Relationship Id="rId19" Type="http://schemas.openxmlformats.org/officeDocument/2006/relationships/image" Target="../media/image17.jpg"/><Relationship Id="rId4" Type="http://schemas.openxmlformats.org/officeDocument/2006/relationships/audio" Target="../media/media6.m4a"/><Relationship Id="rId9" Type="http://schemas.microsoft.com/office/2007/relationships/media" Target="../media/media7.m4a"/><Relationship Id="rId14" Type="http://schemas.openxmlformats.org/officeDocument/2006/relationships/audio" Target="../media/audio3.wav"/><Relationship Id="rId22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9.jpg"/><Relationship Id="rId3" Type="http://schemas.microsoft.com/office/2007/relationships/media" Target="../media/media1.m4a"/><Relationship Id="rId21" Type="http://schemas.openxmlformats.org/officeDocument/2006/relationships/image" Target="../media/image15.jpg"/><Relationship Id="rId7" Type="http://schemas.microsoft.com/office/2007/relationships/media" Target="../media/media4.m4a"/><Relationship Id="rId12" Type="http://schemas.openxmlformats.org/officeDocument/2006/relationships/audio" Target="../media/media5.mp3"/><Relationship Id="rId17" Type="http://schemas.microsoft.com/office/2007/relationships/hdphoto" Target="../media/hdphoto1.wdp"/><Relationship Id="rId2" Type="http://schemas.openxmlformats.org/officeDocument/2006/relationships/audio" Target="../media/media7.m4a"/><Relationship Id="rId16" Type="http://schemas.openxmlformats.org/officeDocument/2006/relationships/image" Target="../media/image18.png"/><Relationship Id="rId20" Type="http://schemas.openxmlformats.org/officeDocument/2006/relationships/image" Target="../media/image21.jpeg"/><Relationship Id="rId1" Type="http://schemas.microsoft.com/office/2007/relationships/media" Target="../media/media7.m4a"/><Relationship Id="rId6" Type="http://schemas.openxmlformats.org/officeDocument/2006/relationships/audio" Target="../media/media3.m4a"/><Relationship Id="rId11" Type="http://schemas.microsoft.com/office/2007/relationships/media" Target="../media/media5.mp3"/><Relationship Id="rId5" Type="http://schemas.microsoft.com/office/2007/relationships/media" Target="../media/media3.m4a"/><Relationship Id="rId15" Type="http://schemas.openxmlformats.org/officeDocument/2006/relationships/audio" Target="../media/audio2.wav"/><Relationship Id="rId23" Type="http://schemas.openxmlformats.org/officeDocument/2006/relationships/image" Target="../media/image22.jpeg"/><Relationship Id="rId10" Type="http://schemas.openxmlformats.org/officeDocument/2006/relationships/audio" Target="../media/media6.m4a"/><Relationship Id="rId19" Type="http://schemas.openxmlformats.org/officeDocument/2006/relationships/image" Target="../media/image20.jpeg"/><Relationship Id="rId4" Type="http://schemas.openxmlformats.org/officeDocument/2006/relationships/audio" Target="../media/media1.m4a"/><Relationship Id="rId9" Type="http://schemas.microsoft.com/office/2007/relationships/media" Target="../media/media6.m4a"/><Relationship Id="rId14" Type="http://schemas.openxmlformats.org/officeDocument/2006/relationships/audio" Target="../media/audio3.wav"/><Relationship Id="rId2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microsoft.com/office/2007/relationships/media" Target="../media/media5.mp3"/><Relationship Id="rId7" Type="http://schemas.openxmlformats.org/officeDocument/2006/relationships/image" Target="../media/image7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3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Mục này có hình ảnh của: simple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2" y="-2667000"/>
            <a:ext cx="6858000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823" y="828434"/>
            <a:ext cx="116616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</a:t>
            </a:r>
          </a:p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CHỌN HÀNH VI ĐÚNG SAI KHI THAM GIA GT</a:t>
            </a:r>
          </a:p>
          <a:p>
            <a:pPr algn="ctr"/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Giáo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viên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Nguyễn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Thị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Thư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8565" y="60274"/>
            <a:ext cx="836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DƯƠNG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PHONG</a:t>
            </a:r>
          </a:p>
        </p:txBody>
      </p:sp>
    </p:spTree>
    <p:extLst>
      <p:ext uri="{BB962C8B-B14F-4D97-AF65-F5344CB8AC3E}">
        <p14:creationId xmlns:p14="http://schemas.microsoft.com/office/powerpoint/2010/main" val="13730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500"/>
    </mc:Choice>
    <mc:Fallback xmlns="">
      <p:transition spd="slow" advClick="0" advTm="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úp vinh danh đại lý - Làm cúp mica, cúp pha lê, cúp hợp ki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97" y="0"/>
            <a:ext cx="2186511" cy="183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73" y="4355676"/>
            <a:ext cx="2165378" cy="212319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009"/>
          <a:stretch/>
        </p:blipFill>
        <p:spPr bwMode="auto">
          <a:xfrm>
            <a:off x="7808079" y="4375921"/>
            <a:ext cx="2035340" cy="212319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3519" y="4355676"/>
            <a:ext cx="2533516" cy="212319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7212" r="14964"/>
          <a:stretch/>
        </p:blipFill>
        <p:spPr bwMode="auto">
          <a:xfrm>
            <a:off x="5215466" y="4375921"/>
            <a:ext cx="2401979" cy="210294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3" name="Bản ghi Mới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541154" y="2089239"/>
            <a:ext cx="406400" cy="406400"/>
          </a:xfrm>
          <a:prstGeom prst="rect">
            <a:avLst/>
          </a:prstGeom>
        </p:spPr>
      </p:pic>
      <p:pic>
        <p:nvPicPr>
          <p:cNvPr id="4" name="hoan hô bé thật là tà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459157" y="1254125"/>
            <a:ext cx="406400" cy="40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45656A-4A34-461F-910F-60EC797A21C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83" y="4375921"/>
            <a:ext cx="1991484" cy="21231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612322" y="2774605"/>
            <a:ext cx="406400" cy="406400"/>
          </a:xfrm>
          <a:prstGeom prst="rect">
            <a:avLst/>
          </a:prstGeom>
        </p:spPr>
      </p:pic>
      <p:pic>
        <p:nvPicPr>
          <p:cNvPr id="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541154" y="3459971"/>
            <a:ext cx="406400" cy="406400"/>
          </a:xfrm>
          <a:prstGeom prst="rect">
            <a:avLst/>
          </a:prstGeom>
        </p:spPr>
      </p:pic>
      <p:pic>
        <p:nvPicPr>
          <p:cNvPr id="8" name="Bé thật tuyệt vờ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612322" y="4100043"/>
            <a:ext cx="406400" cy="406400"/>
          </a:xfrm>
          <a:prstGeom prst="rect">
            <a:avLst/>
          </a:prstGeom>
        </p:spPr>
      </p:pic>
      <p:pic>
        <p:nvPicPr>
          <p:cNvPr id="19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1012A788-E265-B167-BC54-9FA401CFB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952" y="536663"/>
            <a:ext cx="64309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Bé hãy chọn hành vi đúng khi tham gia giao thông</a:t>
            </a:r>
          </a:p>
        </p:txBody>
      </p:sp>
    </p:spTree>
    <p:extLst>
      <p:ext uri="{BB962C8B-B14F-4D97-AF65-F5344CB8AC3E}">
        <p14:creationId xmlns:p14="http://schemas.microsoft.com/office/powerpoint/2010/main" val="109586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TC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394 L -0.003 -0.3680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-0.00013 -0.361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57E-17 0 L 0.00078 -0.3615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8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4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-0.00026 -0.3680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840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0339 -0.3599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20000" numSld="999" showWhenStopped="0">
                <p:cTn id="5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úp vinh danh đại lý - Làm cúp mica, cúp pha lê, cúp hợp ki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90" y="0"/>
            <a:ext cx="2220813" cy="18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3" y="4622200"/>
            <a:ext cx="2328266" cy="187332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93" y="4622200"/>
            <a:ext cx="2368871" cy="1847719"/>
          </a:xfrm>
          <a:prstGeom prst="rect">
            <a:avLst/>
          </a:prstGeom>
          <a:ln w="3175">
            <a:solidFill>
              <a:srgbClr val="FFFFFF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45" y="4627503"/>
            <a:ext cx="2091104" cy="179961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156" y="4604127"/>
            <a:ext cx="2223911" cy="185807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00CF74-DC00-43B5-9414-E7D6C81786E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13" y="4587121"/>
            <a:ext cx="2303451" cy="1839999"/>
          </a:xfrm>
          <a:prstGeom prst="rect">
            <a:avLst/>
          </a:prstGeom>
        </p:spPr>
      </p:pic>
      <p:pic>
        <p:nvPicPr>
          <p:cNvPr id="3" name="hoan hô bé thật là tà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485900" y="2006600"/>
            <a:ext cx="406400" cy="406400"/>
          </a:xfrm>
          <a:prstGeom prst="rect">
            <a:avLst/>
          </a:prstGeom>
        </p:spPr>
      </p:pic>
      <p:pic>
        <p:nvPicPr>
          <p:cNvPr id="4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320800" y="1254125"/>
            <a:ext cx="406400" cy="406400"/>
          </a:xfrm>
          <a:prstGeom prst="rect">
            <a:avLst/>
          </a:prstGeom>
        </p:spPr>
      </p:pic>
      <p:pic>
        <p:nvPicPr>
          <p:cNvPr id="8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81496" y="1762301"/>
            <a:ext cx="406400" cy="406400"/>
          </a:xfrm>
          <a:prstGeom prst="rect">
            <a:avLst/>
          </a:prstGeom>
        </p:spPr>
      </p:pic>
      <p:pic>
        <p:nvPicPr>
          <p:cNvPr id="9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117600" y="3225800"/>
            <a:ext cx="406400" cy="406400"/>
          </a:xfrm>
          <a:prstGeom prst="rect">
            <a:avLst/>
          </a:prstGeom>
        </p:spPr>
      </p:pic>
      <p:pic>
        <p:nvPicPr>
          <p:cNvPr id="16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17" name="hoan hô bé thật là tài 2">
            <a:hlinkClick r:id="" action="ppaction://media"/>
            <a:extLst>
              <a:ext uri="{FF2B5EF4-FFF2-40B4-BE49-F238E27FC236}">
                <a16:creationId xmlns:a16="http://schemas.microsoft.com/office/drawing/2014/main" id="{AA0D931F-2801-4F6E-962A-2467C6A5C2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333500" y="2159000"/>
            <a:ext cx="406400" cy="406400"/>
          </a:xfrm>
          <a:prstGeom prst="rect">
            <a:avLst/>
          </a:prstGeom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F0C097C1-9D9F-B8A0-EA32-2E69CA82C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2078" y="430880"/>
            <a:ext cx="6430963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Bé hãy kích chuột vào hình ảnh đúng khi tham gia giao thông</a:t>
            </a:r>
          </a:p>
        </p:txBody>
      </p:sp>
    </p:spTree>
    <p:extLst>
      <p:ext uri="{BB962C8B-B14F-4D97-AF65-F5344CB8AC3E}">
        <p14:creationId xmlns:p14="http://schemas.microsoft.com/office/powerpoint/2010/main" val="10090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C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00156 -0.3796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898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00494 -0.376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88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4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00078 -0.370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8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0013 -0.370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854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4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0494 -0.376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88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8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20000" numSld="999" showWhenStopped="0">
                <p:cTn id="5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73791F5B-E640-484E-BC67-CEDC87352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783061" y="4473038"/>
            <a:ext cx="2058712" cy="22186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B4D172-799A-4E59-A0DD-10C08E5563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77" y="4473039"/>
            <a:ext cx="2248921" cy="21289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D8F9D4-073C-4610-8374-969E1939A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9" r="50000"/>
          <a:stretch/>
        </p:blipFill>
        <p:spPr bwMode="auto">
          <a:xfrm>
            <a:off x="9942264" y="4473039"/>
            <a:ext cx="2162504" cy="21289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177BA62A-ECB5-400D-BB34-B293167CB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5065" y="4451402"/>
            <a:ext cx="2333692" cy="215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155FD85-00F3-469E-9FCD-3E975860C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87"/>
          <a:stretch/>
        </p:blipFill>
        <p:spPr bwMode="auto">
          <a:xfrm>
            <a:off x="395694" y="4451402"/>
            <a:ext cx="2223328" cy="2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é thật tuyệt v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06400" y="2070100"/>
            <a:ext cx="406400" cy="406400"/>
          </a:xfrm>
          <a:prstGeom prst="rect">
            <a:avLst/>
          </a:prstGeom>
        </p:spPr>
      </p:pic>
      <p:pic>
        <p:nvPicPr>
          <p:cNvPr id="4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06400" y="2977805"/>
            <a:ext cx="406400" cy="406400"/>
          </a:xfrm>
          <a:prstGeom prst="rect">
            <a:avLst/>
          </a:prstGeom>
        </p:spPr>
      </p:pic>
      <p:pic>
        <p:nvPicPr>
          <p:cNvPr id="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06400" y="3682310"/>
            <a:ext cx="406400" cy="406400"/>
          </a:xfrm>
          <a:prstGeom prst="rect">
            <a:avLst/>
          </a:prstGeom>
        </p:spPr>
      </p:pic>
      <p:pic>
        <p:nvPicPr>
          <p:cNvPr id="8" name="Bé thật là cừ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36162" y="4193309"/>
            <a:ext cx="406400" cy="406400"/>
          </a:xfrm>
          <a:prstGeom prst="rect">
            <a:avLst/>
          </a:prstGeom>
        </p:spPr>
      </p:pic>
      <p:pic>
        <p:nvPicPr>
          <p:cNvPr id="12" name="ố ồ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36162" y="1546053"/>
            <a:ext cx="406400" cy="406400"/>
          </a:xfrm>
          <a:prstGeom prst="rect">
            <a:avLst/>
          </a:prstGeom>
        </p:spPr>
      </p:pic>
      <p:pic>
        <p:nvPicPr>
          <p:cNvPr id="17" name="Picture 2" descr="TOP] 999+ Hình ảnh Mặt Cười Dễ Thương Bạn Chỉ Muốn ... - UpAnh1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00" b="99400" l="600" r="100000">
                        <a14:foregroundMark x1="30000" y1="35800" x2="42600" y2="26800"/>
                        <a14:foregroundMark x1="41200" y1="32800" x2="45000" y2="44600"/>
                        <a14:foregroundMark x1="24600" y1="44000" x2="29200" y2="35200"/>
                        <a14:foregroundMark x1="60000" y1="25200" x2="56200" y2="45800"/>
                        <a14:foregroundMark x1="67800" y1="33600" x2="77200" y2="4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84" y="22747"/>
            <a:ext cx="1739554" cy="17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9DA7CCA8-CB2A-4140-7DB8-507E287EC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389" y="509035"/>
            <a:ext cx="6746875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 Bé hãy kích chuột vào hình ảnh có hành vi ch</a:t>
            </a:r>
            <a:r>
              <a:rPr lang="vi-VN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đúng khi tham gia giao thông</a:t>
            </a:r>
          </a:p>
        </p:txBody>
      </p:sp>
    </p:spTree>
    <p:extLst>
      <p:ext uri="{BB962C8B-B14F-4D97-AF65-F5344CB8AC3E}">
        <p14:creationId xmlns:p14="http://schemas.microsoft.com/office/powerpoint/2010/main" val="173366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TC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00104 -0.393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00052 -0.3650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8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3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00104 -0.3932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00104 -0.3932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2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00221 -0.3717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20000" numSld="999" showWhenStopped="0">
                <p:cTn id="5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thúc</a:t>
            </a:r>
            <a:endParaRPr lang="en-US" sz="2400" b="1" dirty="0"/>
          </a:p>
        </p:txBody>
      </p:sp>
      <p:pic>
        <p:nvPicPr>
          <p:cNvPr id="15" name="Picture 2" descr="TOP] 999+ Hình ảnh Mặt Cười Dễ Thương Bạn Chỉ Muốn ... - UpAnh1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00" b="99400" l="600" r="100000">
                        <a14:foregroundMark x1="30000" y1="35800" x2="42600" y2="26800"/>
                        <a14:foregroundMark x1="41200" y1="32800" x2="45000" y2="44600"/>
                        <a14:foregroundMark x1="24600" y1="44000" x2="29200" y2="35200"/>
                        <a14:foregroundMark x1="60000" y1="25200" x2="56200" y2="45800"/>
                        <a14:foregroundMark x1="67800" y1="33600" x2="77200" y2="4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84" y="22747"/>
            <a:ext cx="1739554" cy="17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F40A392-C86B-458E-A7C9-B3F326B11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2" t="43513" r="12894" b="2016"/>
          <a:stretch/>
        </p:blipFill>
        <p:spPr bwMode="auto">
          <a:xfrm>
            <a:off x="129309" y="4550124"/>
            <a:ext cx="2004291" cy="206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F2BE4140-AEFB-424F-BD91-24346F158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1673" y="4640365"/>
            <a:ext cx="2213477" cy="186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53A07F4-2739-4013-834D-5C5DD5542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5517" y="4627503"/>
            <a:ext cx="2174262" cy="186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6E21C745-7786-4159-9A97-5342BB457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07"/>
          <a:stretch/>
        </p:blipFill>
        <p:spPr bwMode="auto">
          <a:xfrm>
            <a:off x="9577210" y="4631914"/>
            <a:ext cx="2381604" cy="188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ố 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185462" y="5085613"/>
            <a:ext cx="406400" cy="406400"/>
          </a:xfrm>
          <a:prstGeom prst="rect">
            <a:avLst/>
          </a:prstGeom>
        </p:spPr>
      </p:pic>
      <p:pic>
        <p:nvPicPr>
          <p:cNvPr id="3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172762" y="2247236"/>
            <a:ext cx="406400" cy="406400"/>
          </a:xfrm>
          <a:prstGeom prst="rect">
            <a:avLst/>
          </a:prstGeom>
        </p:spPr>
      </p:pic>
      <p:pic>
        <p:nvPicPr>
          <p:cNvPr id="4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117600" y="4420264"/>
            <a:ext cx="406400" cy="406400"/>
          </a:xfrm>
          <a:prstGeom prst="rect">
            <a:avLst/>
          </a:prstGeom>
        </p:spPr>
      </p:pic>
      <p:pic>
        <p:nvPicPr>
          <p:cNvPr id="9" name="Bé thật tuyệt vờ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185462" y="3644900"/>
            <a:ext cx="406400" cy="406400"/>
          </a:xfrm>
          <a:prstGeom prst="rect">
            <a:avLst/>
          </a:prstGeom>
        </p:spPr>
      </p:pic>
      <p:pic>
        <p:nvPicPr>
          <p:cNvPr id="13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117600" y="2819400"/>
            <a:ext cx="406400" cy="406400"/>
          </a:xfrm>
          <a:prstGeom prst="rect">
            <a:avLst/>
          </a:prstGeom>
        </p:spPr>
      </p:pic>
      <p:pic>
        <p:nvPicPr>
          <p:cNvPr id="1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037424" y="1508162"/>
            <a:ext cx="406400" cy="4064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8A5F69E-4189-490E-8A26-FDEEF96DE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390" y="4640366"/>
            <a:ext cx="2171700" cy="186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sp>
        <p:nvSpPr>
          <p:cNvPr id="19" name="TextBox 9">
            <a:extLst>
              <a:ext uri="{FF2B5EF4-FFF2-40B4-BE49-F238E27FC236}">
                <a16:creationId xmlns:a16="http://schemas.microsoft.com/office/drawing/2014/main" id="{006F83AD-9257-3121-501F-4AE8D85C7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389" y="509035"/>
            <a:ext cx="6746875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 Bé hãy kích chuột vào hình ảnh có hành vi ch</a:t>
            </a:r>
            <a:r>
              <a:rPr lang="vi-VN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đúng khi tham gia giao thông</a:t>
            </a:r>
          </a:p>
        </p:txBody>
      </p:sp>
    </p:spTree>
    <p:extLst>
      <p:ext uri="{BB962C8B-B14F-4D97-AF65-F5344CB8AC3E}">
        <p14:creationId xmlns:p14="http://schemas.microsoft.com/office/powerpoint/2010/main" val="207422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TC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339 -0.3800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339 -0.3800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339 -0.3800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339 -0.3800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4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339 -0.3800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20000" numSld="999" showWhenStopped="0">
                <p:cTn id="5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7458" y="1495080"/>
            <a:ext cx="101539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tạm biệt 4 tuổi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06400" y="2898363"/>
            <a:ext cx="406400" cy="406400"/>
          </a:xfrm>
          <a:prstGeom prst="rect">
            <a:avLst/>
          </a:prstGeom>
        </p:spPr>
      </p:pic>
      <p:pic>
        <p:nvPicPr>
          <p:cNvPr id="6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76" y="3101563"/>
            <a:ext cx="78009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4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A6CDF76B-E350-43AD-AA4F-22F3FBDA783A}"/>
  <p:tag name="ISPRING_RESOURCE_FOLDER" val="C:\Users\QA\Desktop\TRÒ CHƠI\TÁI CHẾ - HÀNH VI ĐÚNG, SAI OANH\"/>
  <p:tag name="ISPRING_PRESENTATION_PATH" val="C:\Users\QA\Desktop\TRÒ CHƠI\TÁI CHẾ - HÀNH VI ĐÚNG, SAI OANH.pptx"/>
  <p:tag name="ISPRING_PROJECT_VERSION" val="9.3"/>
  <p:tag name="ISPRING_PROJECT_FOLDER_UPDATED" val="1"/>
  <p:tag name="ISPRING_SCREEN_RECS_UPDATED" val="C:\Users\QA\Desktop\TRÒ CHƠI\TÁI CHẾ - HÀNH VI ĐÚNG, SAI OANH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125</Words>
  <Application>Microsoft Office PowerPoint</Application>
  <PresentationFormat>Widescreen</PresentationFormat>
  <Paragraphs>14</Paragraphs>
  <Slides>6</Slides>
  <Notes>0</Notes>
  <HiddenSlides>0</HiddenSlides>
  <MMClips>27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</dc:creator>
  <cp:lastModifiedBy>ADMIN</cp:lastModifiedBy>
  <cp:revision>73</cp:revision>
  <dcterms:created xsi:type="dcterms:W3CDTF">2023-02-10T01:34:50Z</dcterms:created>
  <dcterms:modified xsi:type="dcterms:W3CDTF">2023-12-04T09:20:19Z</dcterms:modified>
</cp:coreProperties>
</file>