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media/audio8.wav" ContentType="audio/wav"/>
  <Override PartName="/ppt/media/audio9.wav" ContentType="audio/wav"/>
  <Override PartName="/ppt/notesSlides/notesSlide4.xml" ContentType="application/vnd.openxmlformats-officedocument.presentationml.notesSlide+xml"/>
  <Override PartName="/ppt/media/audio10.wav" ContentType="audio/wav"/>
  <Override PartName="/ppt/media/audio11.wav" ContentType="audio/wav"/>
  <Override PartName="/ppt/notesSlides/notesSlide5.xml" ContentType="application/vnd.openxmlformats-officedocument.presentationml.notesSlide+xml"/>
  <Override PartName="/ppt/media/audio12.wav" ContentType="audio/wav"/>
  <Override PartName="/ppt/media/audio13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0" r:id="rId2"/>
    <p:sldId id="256" r:id="rId3"/>
    <p:sldId id="288" r:id="rId4"/>
    <p:sldId id="259" r:id="rId5"/>
    <p:sldId id="266" r:id="rId6"/>
    <p:sldId id="268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2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754D1-679F-4341-998B-A4D976CEB98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3AB36-6873-4300-B6A3-B1ACD7087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4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4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8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3AB36-6873-4300-B6A3-B1ACD70873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4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4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3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4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8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8B47-761B-4B21-8CC2-908D028771E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9466-5164-4D26-AF90-483E3D1C1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6.png"/><Relationship Id="rId5" Type="http://schemas.openxmlformats.org/officeDocument/2006/relationships/audio" Target="../media/audio6.wav"/><Relationship Id="rId15" Type="http://schemas.microsoft.com/office/2007/relationships/hdphoto" Target="../media/hdphoto2.wdp"/><Relationship Id="rId10" Type="http://schemas.openxmlformats.org/officeDocument/2006/relationships/slide" Target="slide4.xml"/><Relationship Id="rId4" Type="http://schemas.openxmlformats.org/officeDocument/2006/relationships/audio" Target="../media/audio5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9.png"/><Relationship Id="rId3" Type="http://schemas.openxmlformats.org/officeDocument/2006/relationships/audio" Target="../media/audio10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4" Type="http://schemas.openxmlformats.org/officeDocument/2006/relationships/audio" Target="../media/audio11.wav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7.png"/><Relationship Id="rId3" Type="http://schemas.openxmlformats.org/officeDocument/2006/relationships/audio" Target="../media/audio12.wav"/><Relationship Id="rId7" Type="http://schemas.openxmlformats.org/officeDocument/2006/relationships/audio" Target="../media/audio8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audio" Target="../media/audio13.wav"/><Relationship Id="rId9" Type="http://schemas.openxmlformats.org/officeDocument/2006/relationships/image" Target="../media/image14.jp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4E825-1DF4-4A62-9A83-C43CB7E7C9A7}"/>
              </a:ext>
            </a:extLst>
          </p:cNvPr>
          <p:cNvSpPr/>
          <p:nvPr/>
        </p:nvSpPr>
        <p:spPr>
          <a:xfrm>
            <a:off x="2628516" y="1828085"/>
            <a:ext cx="7557901" cy="495497"/>
          </a:xfrm>
          <a:prstGeom prst="rect">
            <a:avLst/>
          </a:prstGeom>
          <a:noFill/>
        </p:spPr>
        <p:txBody>
          <a:bodyPr spcFirstLastPara="1" wrap="none" lIns="118165" tIns="59082" rIns="118165" bIns="59082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436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PHÒNG GD&amp;ĐT HUYỆN AN DƯƠNG</a:t>
            </a:r>
          </a:p>
          <a:p>
            <a:pPr algn="ctr"/>
            <a:r>
              <a:rPr lang="en-US" sz="4362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436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362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mầm</a:t>
            </a:r>
            <a:r>
              <a:rPr lang="en-US" sz="436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non </a:t>
            </a:r>
            <a:r>
              <a:rPr lang="en-US" sz="4362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Hồng</a:t>
            </a:r>
            <a:r>
              <a:rPr lang="en-US" sz="436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Phong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F44521-9DAC-44F5-B550-E931317CA559}"/>
              </a:ext>
            </a:extLst>
          </p:cNvPr>
          <p:cNvSpPr/>
          <p:nvPr/>
        </p:nvSpPr>
        <p:spPr>
          <a:xfrm>
            <a:off x="3448242" y="2323582"/>
            <a:ext cx="6468165" cy="723458"/>
          </a:xfrm>
          <a:prstGeom prst="rect">
            <a:avLst/>
          </a:prstGeom>
          <a:noFill/>
        </p:spPr>
        <p:txBody>
          <a:bodyPr wrap="none" lIns="118165" tIns="59082" rIns="118165" bIns="59082">
            <a:spAutoFit/>
          </a:bodyPr>
          <a:lstStyle/>
          <a:p>
            <a:pPr algn="ctr"/>
            <a:r>
              <a:rPr lang="en-US" sz="3926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 “Rung chuông vàng”</a:t>
            </a:r>
            <a:endParaRPr lang="en-US" sz="3926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4AB67-1996-4241-B6FB-8DA677E4BE5C}"/>
              </a:ext>
            </a:extLst>
          </p:cNvPr>
          <p:cNvSpPr/>
          <p:nvPr/>
        </p:nvSpPr>
        <p:spPr>
          <a:xfrm>
            <a:off x="3480809" y="3931311"/>
            <a:ext cx="5951740" cy="656388"/>
          </a:xfrm>
          <a:prstGeom prst="rect">
            <a:avLst/>
          </a:prstGeom>
          <a:noFill/>
        </p:spPr>
        <p:txBody>
          <a:bodyPr wrap="none" lIns="118165" tIns="59082" rIns="118165" bIns="59082">
            <a:spAutoFit/>
          </a:bodyPr>
          <a:lstStyle/>
          <a:p>
            <a:pPr algn="ctr"/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Trần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̣ </a:t>
            </a:r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Hương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49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Huê</a:t>
            </a:r>
            <a:r>
              <a:rPr lang="en-US" sz="349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̣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ED94F-113D-4BB6-91EE-AC6303B1B599}"/>
              </a:ext>
            </a:extLst>
          </p:cNvPr>
          <p:cNvSpPr/>
          <p:nvPr/>
        </p:nvSpPr>
        <p:spPr>
          <a:xfrm>
            <a:off x="4854190" y="3154639"/>
            <a:ext cx="3656241" cy="723458"/>
          </a:xfrm>
          <a:prstGeom prst="rect">
            <a:avLst/>
          </a:prstGeom>
          <a:noFill/>
        </p:spPr>
        <p:txBody>
          <a:bodyPr wrap="none" lIns="118165" tIns="59082" rIns="118165" bIns="59082">
            <a:spAutoFit/>
          </a:bodyPr>
          <a:lstStyle/>
          <a:p>
            <a:pPr algn="ctr"/>
            <a:r>
              <a:rPr lang="en-US" sz="3926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</a:t>
            </a:r>
            <a:r>
              <a:rPr lang="en-US" sz="3926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tuổi: 3-4 tuổi</a:t>
            </a:r>
            <a:endParaRPr lang="en-US" sz="3926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94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Giai-dieu-mo-dau-vui-ve-ngan-www_tiengdong_com.wav"/>
          </p:stSnd>
        </p:sndAc>
      </p:transition>
    </mc:Choice>
    <mc:Fallback xmlns="">
      <p:transition spd="slow">
        <p:sndAc>
          <p:stSnd>
            <p:snd r:embed="rId5" name="Giai-dieu-mo-dau-vui-ve-ngan-www_tiengdong_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1444" y="1862863"/>
            <a:ext cx="88767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Rung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40" b="19903"/>
          <a:stretch/>
        </p:blipFill>
        <p:spPr>
          <a:xfrm>
            <a:off x="4448191" y="2634731"/>
            <a:ext cx="3429000" cy="215537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476" y="5150224"/>
            <a:ext cx="2949224" cy="7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5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4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>
            <a:hlinkClick r:id="rId10" action="ppaction://hlinksldjump"/>
          </p:cNvPr>
          <p:cNvSpPr/>
          <p:nvPr/>
        </p:nvSpPr>
        <p:spPr>
          <a:xfrm>
            <a:off x="10770355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693365"/>
            <a:ext cx="2530475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693365"/>
            <a:ext cx="25241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30" y="3693365"/>
            <a:ext cx="2524125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âu"/>
          <p:cNvSpPr/>
          <p:nvPr/>
        </p:nvSpPr>
        <p:spPr>
          <a:xfrm>
            <a:off x="4329542" y="394203"/>
            <a:ext cx="4256816" cy="2554545"/>
          </a:xfrm>
          <a:prstGeom prst="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bon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bon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bíp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bíp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		</a:t>
            </a:r>
          </a:p>
        </p:txBody>
      </p:sp>
      <p:pic>
        <p:nvPicPr>
          <p:cNvPr id="46" name="Picture 8" descr="Hình ảnh Rung Chuông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5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5356" r="7015" b="20565"/>
          <a:stretch/>
        </p:blipFill>
        <p:spPr bwMode="auto">
          <a:xfrm>
            <a:off x="156395" y="313898"/>
            <a:ext cx="2436677" cy="20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7428" y="96256"/>
            <a:ext cx="1597290" cy="1798476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Oval 30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Oval 32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Oval 33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Oval 34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Oval 35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 rot="10800000" flipH="1" flipV="1">
            <a:off x="10770355" y="394203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 rot="10800000" flipH="1" flipV="1">
            <a:off x="10821046" y="416747"/>
            <a:ext cx="1171436" cy="12025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0618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76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77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8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79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8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81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82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83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ết-Giờ-Reng-Reng-tainhacchuong24h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840"/>
                            </p:stCondLst>
                            <p:childTnLst>
                              <p:par>
                                <p:cTn id="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chuc-mung-chien-thang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45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âu"/>
          <p:cNvSpPr/>
          <p:nvPr/>
        </p:nvSpPr>
        <p:spPr>
          <a:xfrm>
            <a:off x="3168428" y="416747"/>
            <a:ext cx="5734049" cy="3046988"/>
          </a:xfrm>
          <a:prstGeom prst="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“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coong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3" name="Right Arrow 2">
            <a:hlinkClick r:id="rId10" action="ppaction://hlinksldjump"/>
          </p:cNvPr>
          <p:cNvSpPr/>
          <p:nvPr/>
        </p:nvSpPr>
        <p:spPr>
          <a:xfrm>
            <a:off x="10837782" y="5930153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26" y="3940328"/>
            <a:ext cx="25733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874" y="3940328"/>
            <a:ext cx="25733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8" descr="Hình ảnh Rung Chuông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5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5356" r="7015" b="20565"/>
          <a:stretch/>
        </p:blipFill>
        <p:spPr bwMode="auto">
          <a:xfrm>
            <a:off x="156395" y="313899"/>
            <a:ext cx="2436677" cy="20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76" y="3745065"/>
            <a:ext cx="2620962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7428" y="96256"/>
            <a:ext cx="1597290" cy="179847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" name="Oval 21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Oval 22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Oval 23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Oval 24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Oval 26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 rot="10800000" flipH="1" flipV="1">
            <a:off x="10770355" y="394203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 rot="10800000" flipH="1" flipV="1">
            <a:off x="10821046" y="416747"/>
            <a:ext cx="1171436" cy="12025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9572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75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01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2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3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4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5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6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07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808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ết-Giờ-Reng-Reng-tainhacchuong24h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90"/>
                            </p:stCondLst>
                            <p:childTnLst>
                              <p:par>
                                <p:cTn id="1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01 -1.16559E-6 L 0.56689 0.0196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38" y="9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chuc-mung-chien-thang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chuc-mung-chien-thang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533336" y="606850"/>
            <a:ext cx="696336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ight Arrow 19">
            <a:hlinkClick r:id="rId10" action="ppaction://hlinksldjump"/>
          </p:cNvPr>
          <p:cNvSpPr/>
          <p:nvPr/>
        </p:nvSpPr>
        <p:spPr>
          <a:xfrm>
            <a:off x="10819752" y="6064624"/>
            <a:ext cx="1137963" cy="793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42" y="2398442"/>
            <a:ext cx="2109788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97" y="2456385"/>
            <a:ext cx="2157412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16" y="2398442"/>
            <a:ext cx="2157412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Hình ảnh Rung Chuông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5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5356" r="7015" b="20565"/>
          <a:stretch/>
        </p:blipFill>
        <p:spPr bwMode="auto">
          <a:xfrm>
            <a:off x="156394" y="122759"/>
            <a:ext cx="2436677" cy="20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7428" y="96256"/>
            <a:ext cx="1597290" cy="179847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Oval 24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Oval 25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Oval 26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Oval 39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1" name="Oval 40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Oval 41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 rot="10800000" flipH="1" flipV="1">
            <a:off x="10770356" y="394204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 rot="10800000" flipH="1" flipV="1">
            <a:off x="10770355" y="394203"/>
            <a:ext cx="1187360" cy="12146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 rot="10800000" flipH="1" flipV="1">
            <a:off x="10821046" y="416747"/>
            <a:ext cx="1171436" cy="12025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5234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26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27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28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29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3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31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32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33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ết-Giờ-Reng-Reng-tainhacchuong24h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34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é-chọn-sai-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chuc-mung-chien-thang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725" y="6217920"/>
            <a:ext cx="770709" cy="41801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ong-Den-Ngay-Vinh-Quang-Buc-Tuong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ECC45EA-06B1-4918-8979-BBC3DD9B22B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FIRST_PUBLISH" val="1"/>
  <p:tag name="ISPRING_ULTRA_SCORM_COURCE_TITLE" val="TC Rung chuông vàng ATGT - 3 tuổ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G\uFFFD\u0016{B9B4C48F-25FD-4436-BB9C-09ED18EFC020}&quot;,&quot;D:\\Kế hoạch tổ chức các hội thi\\Hội thi Giáo án điện tử\\2022-2023\\Bài dự thi\\Bài giảng hoàn thiện&quot;]]"/>
  <p:tag name="ISPRING_SCORM_RATE_QUIZZES" val="0"/>
  <p:tag name="ISPRING_PRESENTATION_TITLE" val="TC Rung chuông vàng ATGT - 3 tuổi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145</Words>
  <Application>Microsoft Office PowerPoint</Application>
  <PresentationFormat>Widescreen</PresentationFormat>
  <Paragraphs>57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Rung chuông vàng ATGT - 3 tuổi</dc:title>
  <dc:creator>Windows User</dc:creator>
  <cp:lastModifiedBy>ADMIN</cp:lastModifiedBy>
  <cp:revision>270</cp:revision>
  <dcterms:created xsi:type="dcterms:W3CDTF">2022-11-04T14:10:06Z</dcterms:created>
  <dcterms:modified xsi:type="dcterms:W3CDTF">2024-05-08T08:49:45Z</dcterms:modified>
</cp:coreProperties>
</file>