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media/audio8.wav" ContentType="audio/x-wav"/>
  <Override PartName="/ppt/notesSlides/notesSlide5.xml" ContentType="application/vnd.openxmlformats-officedocument.presentationml.notesSlide+xml"/>
  <Override PartName="/ppt/media/audio10.wav" ContentType="audio/x-wav"/>
  <Override PartName="/ppt/notesSlides/notesSlide6.xml" ContentType="application/vnd.openxmlformats-officedocument.presentationml.notesSlide+xml"/>
  <Override PartName="/ppt/media/audio1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59" r:id="rId4"/>
    <p:sldId id="260" r:id="rId5"/>
    <p:sldId id="262" r:id="rId6"/>
    <p:sldId id="264" r:id="rId7"/>
    <p:sldId id="263" r:id="rId8"/>
    <p:sldId id="261" r:id="rId9"/>
    <p:sldId id="265" r:id="rId10"/>
    <p:sldId id="266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67" d="100"/>
          <a:sy n="67" d="100"/>
        </p:scale>
        <p:origin x="13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2D59E-6D81-4775-9DF9-455E63907BF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8AEE8-FAA1-42F9-BDED-6E255036B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76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8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7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44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18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0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5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0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34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8AEE8-FAA1-42F9-BDED-6E255036B0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7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6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9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9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7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5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648DA-C45C-44E6-8D26-1D80B6A9915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8A4A5-86BE-4E3D-8B93-54C1D4C7F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3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3.wav"/><Relationship Id="rId7" Type="http://schemas.openxmlformats.org/officeDocument/2006/relationships/image" Target="../media/image5.jpg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8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audio9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0" Type="http://schemas.openxmlformats.org/officeDocument/2006/relationships/image" Target="../media/image13.jpeg"/><Relationship Id="rId4" Type="http://schemas.openxmlformats.org/officeDocument/2006/relationships/audio" Target="../media/audio10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1.wav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1.wav"/><Relationship Id="rId5" Type="http://schemas.openxmlformats.org/officeDocument/2006/relationships/audio" Target="../media/audio6.wav"/><Relationship Id="rId10" Type="http://schemas.openxmlformats.org/officeDocument/2006/relationships/image" Target="../media/image3.png"/><Relationship Id="rId4" Type="http://schemas.openxmlformats.org/officeDocument/2006/relationships/audio" Target="../media/audio12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3.wav"/><Relationship Id="rId7" Type="http://schemas.openxmlformats.org/officeDocument/2006/relationships/image" Target="../media/image11.jpg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audio" Target="../media/audio14.wav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6.wav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audio15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5.wav"/><Relationship Id="rId5" Type="http://schemas.openxmlformats.org/officeDocument/2006/relationships/audio" Target="../media/audio6.wav"/><Relationship Id="rId10" Type="http://schemas.openxmlformats.org/officeDocument/2006/relationships/image" Target="../media/image3.png"/><Relationship Id="rId4" Type="http://schemas.openxmlformats.org/officeDocument/2006/relationships/audio" Target="../media/audio10.wav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1615588"/>
            <a:ext cx="7771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Phòng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GD&amp;ĐT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huyện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Dương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mầm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non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Hồng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Phong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104682" y="2154198"/>
            <a:ext cx="52116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“Tai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tinh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06519" y="2964359"/>
            <a:ext cx="36647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tuổi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3-4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tuổi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8712" y="3712965"/>
            <a:ext cx="47404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viên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Vũ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Thị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Lịch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en-US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99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ai-dieu-mo-dau-vui-ve-nga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6F27787-6581-4A85-9116-71847068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2400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7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m-thanh-chuc-mung-chien-thang-www_tiengdong_com.wav"/>
          </p:stSnd>
        </p:sndAc>
      </p:transition>
    </mc:Choice>
    <mc:Fallback xmlns="">
      <p:transition spd="slow">
        <p:sndAc>
          <p:stSnd>
            <p:snd r:embed="rId6" name="Am-thanh-chuc-mung-chien-thang-www_tiengdong_com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B325F-EA22-4184-AF86-43E14FD2E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14150"/>
            <a:ext cx="2456400" cy="37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FILE_20230326_162102_Gt.wav"/>
          </p:stSnd>
        </p:sndAc>
      </p:transition>
    </mc:Choice>
    <mc:Fallback xmlns="">
      <p:transition spd="slow">
        <p:sndAc>
          <p:stSnd>
            <p:snd r:embed="rId7" name="FILE_20230326_162102_G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, ảnh chụp màn hình, cây cối">
            <a:extLst>
              <a:ext uri="{FF2B5EF4-FFF2-40B4-BE49-F238E27FC236}">
                <a16:creationId xmlns:a16="http://schemas.microsoft.com/office/drawing/2014/main" id="{8BEA1CEC-8B9D-3C8F-906A-CF690C1EA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862"/>
          <a:stretch/>
        </p:blipFill>
        <p:spPr bwMode="auto">
          <a:xfrm>
            <a:off x="1143000" y="4055874"/>
            <a:ext cx="2133600" cy="12765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D09532D-DE68-4BD4-A3EF-4168A784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9292C60-1AF5-4DFF-96C0-90FD4291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800" y="4355286"/>
            <a:ext cx="2514600" cy="22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ieng-chuong-xe-dap-reng-www_tiengdong_com (mp3cut.net).wav"/>
          </p:stSnd>
        </p:sndAc>
      </p:transition>
    </mc:Choice>
    <mc:Fallback xmlns="">
      <p:transition spd="slow">
        <p:sndAc>
          <p:stSnd>
            <p:snd r:embed="rId12" name="Tieng-chuong-xe-dap-reng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31" b="100000" l="1438" r="990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438400" cy="185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F11CA8D-4DCD-49DA-860E-1DEA7FB4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7765B16-8419-7CFA-EABA-D4AE687AF87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82453">
            <a:off x="1862892" y="4857861"/>
            <a:ext cx="2931367" cy="25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Tieng-coi-xe-may-www_tiengdong_com (mp3cut.net).wav"/>
          </p:stSnd>
        </p:sndAc>
      </p:transition>
    </mc:Choice>
    <mc:Fallback xmlns="">
      <p:transition spd="slow" advClick="0">
        <p:sndAc>
          <p:stSnd>
            <p:snd r:embed="rId13" name="Tieng-coi-xe-may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1" y="3657600"/>
            <a:ext cx="3733799" cy="37337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706C432-4E91-43FB-99F2-6B7C1942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Vector -Tàu hơi nước - vector minh họa | Thư viện stock vector đẹp miễn phí">
            <a:extLst>
              <a:ext uri="{FF2B5EF4-FFF2-40B4-BE49-F238E27FC236}">
                <a16:creationId xmlns:a16="http://schemas.microsoft.com/office/drawing/2014/main" id="{51BE6636-4C21-4A7F-956D-12310D85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3048000"/>
            <a:ext cx="3100613" cy="283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ieng-coi-tau-thuy-www_tiengdong_com (mp3cut.net).wav"/>
          </p:stSnd>
        </p:sndAc>
      </p:transition>
    </mc:Choice>
    <mc:Fallback xmlns="">
      <p:transition spd="slow">
        <p:sndAc>
          <p:stSnd>
            <p:snd r:embed="rId11" name="Tieng-coi-tau-thuy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400" y="3740027"/>
            <a:ext cx="4063317" cy="29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075" y="3276600"/>
            <a:ext cx="3394788" cy="299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75FBD07-D02F-456F-9859-40DAAE3D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7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ieng-coi-xe-cuu-hoa-www_tiengdong_com (mp3cut.net).wav"/>
          </p:stSnd>
        </p:sndAc>
      </p:transition>
    </mc:Choice>
    <mc:Fallback xmlns="">
      <p:transition spd="slow">
        <p:sndAc>
          <p:stSnd>
            <p:snd r:embed="rId11" name="Tieng-coi-xe-cuu-hoa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419" y="2209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536" l="8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11" y="4302851"/>
            <a:ext cx="3967843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23DC11C-2EB4-4F45-8B12-DD602962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ieng-coi-xe-cuu-thuong-www_tiengdong_com (mp3cut.net).wav"/>
          </p:stSnd>
        </p:sndAc>
      </p:transition>
    </mc:Choice>
    <mc:Fallback xmlns="">
      <p:transition spd="slow">
        <p:sndAc>
          <p:stSnd>
            <p:snd r:embed="rId12" name="Tieng-coi-xe-cuu-thuong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9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2400" y="3581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05E3D83-75E1-4740-A49C-4557F1AF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ieng-coi-o-to-www_tiengdong_com (mp3cut.net).wav"/>
          </p:stSnd>
        </p:sndAc>
      </p:transition>
    </mc:Choice>
    <mc:Fallback xmlns="">
      <p:transition spd="slow">
        <p:sndAc>
          <p:stSnd>
            <p:snd r:embed="rId11" name="Tieng-coi-o-to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4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5825" y="1295400"/>
            <a:ext cx="36576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3886200"/>
            <a:ext cx="3886200" cy="305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EA23E6A-58AF-4CEC-B172-17EF80EC6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5" y="45677"/>
            <a:ext cx="841825" cy="6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0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ieng-coi-tau-hoa-www_tiengdong_com (mp3cut.net).wav"/>
          </p:stSnd>
        </p:sndAc>
      </p:transition>
    </mc:Choice>
    <mc:Fallback xmlns="">
      <p:transition spd="slow">
        <p:sndAc>
          <p:stSnd>
            <p:snd r:embed="rId11" name="Tieng-coi-tau-hoa-www_tiengdong_com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vo-tay-trong-powerpoint-www_tiengdong_com (1) (1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C tai ai tinh"/>
  <p:tag name="ISPRING_ULTRA_SCORM_COURSE_ID" val="F84350F5-9E26-422D-B73D-15F96F3CB46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_UNSAVED" val="[[&quot;\uFFFDG\uFFFD\u0016{B9B4C48F-25FD-4436-BB9C-09ED18EFC020}&quot;,&quot;D:\\Kế hoạch tổ chức các hội thi\\Hội thi Giáo án điện tử\\2022-2023\\Bài dự thi\\Bài giảng hoàn thiệ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C tai ai tinh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41</Words>
  <Application>Microsoft Office PowerPoint</Application>
  <PresentationFormat>On-screen Show (4:3)</PresentationFormat>
  <Paragraphs>15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 tai ai tinh</dc:title>
  <dc:creator>Dell</dc:creator>
  <cp:lastModifiedBy>ADMIN</cp:lastModifiedBy>
  <cp:revision>21</cp:revision>
  <dcterms:created xsi:type="dcterms:W3CDTF">2023-02-17T09:00:52Z</dcterms:created>
  <dcterms:modified xsi:type="dcterms:W3CDTF">2023-11-22T07:40:42Z</dcterms:modified>
</cp:coreProperties>
</file>