
<file path=[Content_Types].xml><?xml version="1.0" encoding="utf-8"?>
<Types xmlns="http://schemas.openxmlformats.org/package/2006/content-types">
  <Default Extension="png" ContentType="image/png"/>
  <Default Extension="mp3" ContentType="audio/mpeg"/>
  <Default Extension="aac" ContentType="audio/aac"/>
  <Default Extension="jfif" ContentType="image/j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media/image21.jpg" ContentType="image/png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media/image30.jpg" ContentType="image/png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90" r:id="rId3"/>
    <p:sldId id="292" r:id="rId4"/>
    <p:sldId id="294" r:id="rId5"/>
    <p:sldId id="270" r:id="rId6"/>
    <p:sldId id="272" r:id="rId7"/>
    <p:sldId id="283" r:id="rId8"/>
    <p:sldId id="300" r:id="rId9"/>
    <p:sldId id="284" r:id="rId10"/>
    <p:sldId id="288" r:id="rId11"/>
    <p:sldId id="302" r:id="rId12"/>
    <p:sldId id="273" r:id="rId13"/>
    <p:sldId id="274" r:id="rId14"/>
    <p:sldId id="268" r:id="rId15"/>
    <p:sldId id="299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97BDE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44" autoAdjust="0"/>
    <p:restoredTop sz="86358" autoAdjust="0"/>
  </p:normalViewPr>
  <p:slideViewPr>
    <p:cSldViewPr snapToGrid="0">
      <p:cViewPr varScale="1">
        <p:scale>
          <a:sx n="83" d="100"/>
          <a:sy n="83" d="100"/>
        </p:scale>
        <p:origin x="504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font" Target="fonts/font4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30002-7FED-4655-97A1-FA62730A2278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E70F9-1130-47CA-B342-E27CC990DD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090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9972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866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073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895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8899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640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15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67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62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120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3320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355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6734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3E70F9-1130-47CA-B342-E27CC990DD6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3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36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184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425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46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925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533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5492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708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175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24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5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6519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996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582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04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959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878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511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394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767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830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00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66991-E029-404C-AA54-9FB577D37961}" type="datetimeFigureOut">
              <a:rPr lang="en-US" smtClean="0"/>
              <a:t>28/2/2024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0B223-1DF8-4322-8DAE-87DA81A66E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03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66991-E029-404C-AA54-9FB577D379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28/2/2024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0B223-1DF8-4322-8DAE-87DA81A66ED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87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4.png"/><Relationship Id="rId2" Type="http://schemas.microsoft.com/office/2007/relationships/media" Target="../media/media12.m4a"/><Relationship Id="rId1" Type="http://schemas.openxmlformats.org/officeDocument/2006/relationships/tags" Target="../tags/tag11.xm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aac"/><Relationship Id="rId13" Type="http://schemas.openxmlformats.org/officeDocument/2006/relationships/image" Target="../media/image31.jpeg"/><Relationship Id="rId3" Type="http://schemas.microsoft.com/office/2007/relationships/media" Target="../media/media3.mp3"/><Relationship Id="rId7" Type="http://schemas.microsoft.com/office/2007/relationships/media" Target="../media/media6.aac"/><Relationship Id="rId12" Type="http://schemas.openxmlformats.org/officeDocument/2006/relationships/image" Target="../media/image30.jpg"/><Relationship Id="rId2" Type="http://schemas.openxmlformats.org/officeDocument/2006/relationships/audio" Target="NULL" TargetMode="External"/><Relationship Id="rId1" Type="http://schemas.openxmlformats.org/officeDocument/2006/relationships/tags" Target="../tags/tag12.xml"/><Relationship Id="rId6" Type="http://schemas.openxmlformats.org/officeDocument/2006/relationships/audio" Target="../media/media17.aac"/><Relationship Id="rId11" Type="http://schemas.openxmlformats.org/officeDocument/2006/relationships/image" Target="../media/image29.jpg"/><Relationship Id="rId5" Type="http://schemas.microsoft.com/office/2007/relationships/media" Target="../media/media17.aac"/><Relationship Id="rId15" Type="http://schemas.openxmlformats.org/officeDocument/2006/relationships/slide" Target="slide12.xml"/><Relationship Id="rId10" Type="http://schemas.openxmlformats.org/officeDocument/2006/relationships/notesSlide" Target="../notesSlides/notesSlide11.xml"/><Relationship Id="rId4" Type="http://schemas.microsoft.com/office/2007/relationships/media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media" Target="../media/media6.aac"/><Relationship Id="rId13" Type="http://schemas.openxmlformats.org/officeDocument/2006/relationships/image" Target="../media/image33.jfif"/><Relationship Id="rId18" Type="http://schemas.openxmlformats.org/officeDocument/2006/relationships/slide" Target="slide13.xml"/><Relationship Id="rId3" Type="http://schemas.openxmlformats.org/officeDocument/2006/relationships/audio" Target="../media/media18.aac"/><Relationship Id="rId7" Type="http://schemas.openxmlformats.org/officeDocument/2006/relationships/audio" Target="../media/media5.aac"/><Relationship Id="rId12" Type="http://schemas.openxmlformats.org/officeDocument/2006/relationships/image" Target="../media/image32.jfif"/><Relationship Id="rId17" Type="http://schemas.openxmlformats.org/officeDocument/2006/relationships/image" Target="../media/image30.jpg"/><Relationship Id="rId2" Type="http://schemas.microsoft.com/office/2007/relationships/media" Target="../media/media18.aac"/><Relationship Id="rId16" Type="http://schemas.openxmlformats.org/officeDocument/2006/relationships/image" Target="../media/image36.jpg"/><Relationship Id="rId1" Type="http://schemas.openxmlformats.org/officeDocument/2006/relationships/tags" Target="../tags/tag13.xml"/><Relationship Id="rId6" Type="http://schemas.microsoft.com/office/2007/relationships/media" Target="../media/media5.aac"/><Relationship Id="rId11" Type="http://schemas.openxmlformats.org/officeDocument/2006/relationships/notesSlide" Target="../notesSlides/notesSlide12.xml"/><Relationship Id="rId5" Type="http://schemas.openxmlformats.org/officeDocument/2006/relationships/audio" Target="../media/media19.aac"/><Relationship Id="rId15" Type="http://schemas.openxmlformats.org/officeDocument/2006/relationships/image" Target="../media/image35.jpeg"/><Relationship Id="rId10" Type="http://schemas.openxmlformats.org/officeDocument/2006/relationships/slideLayout" Target="../slideLayouts/slideLayout7.xml"/><Relationship Id="rId19" Type="http://schemas.openxmlformats.org/officeDocument/2006/relationships/image" Target="../media/image4.png"/><Relationship Id="rId4" Type="http://schemas.microsoft.com/office/2007/relationships/media" Target="../media/media19.aac"/><Relationship Id="rId9" Type="http://schemas.openxmlformats.org/officeDocument/2006/relationships/audio" Target="../media/media6.aac"/><Relationship Id="rId14" Type="http://schemas.openxmlformats.org/officeDocument/2006/relationships/image" Target="../media/image34.jf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21.aac"/><Relationship Id="rId13" Type="http://schemas.openxmlformats.org/officeDocument/2006/relationships/image" Target="../media/image37.png"/><Relationship Id="rId18" Type="http://schemas.openxmlformats.org/officeDocument/2006/relationships/image" Target="../media/image39.jpeg"/><Relationship Id="rId3" Type="http://schemas.openxmlformats.org/officeDocument/2006/relationships/video" Target="../media/media20.mp4"/><Relationship Id="rId7" Type="http://schemas.microsoft.com/office/2007/relationships/media" Target="../media/media21.aac"/><Relationship Id="rId12" Type="http://schemas.openxmlformats.org/officeDocument/2006/relationships/notesSlide" Target="../notesSlides/notesSlide13.xml"/><Relationship Id="rId17" Type="http://schemas.openxmlformats.org/officeDocument/2006/relationships/image" Target="../media/image4.png"/><Relationship Id="rId2" Type="http://schemas.microsoft.com/office/2007/relationships/media" Target="../media/media20.mp4"/><Relationship Id="rId16" Type="http://schemas.openxmlformats.org/officeDocument/2006/relationships/image" Target="../media/image29.jpg"/><Relationship Id="rId20" Type="http://schemas.openxmlformats.org/officeDocument/2006/relationships/image" Target="../media/image41.png"/><Relationship Id="rId1" Type="http://schemas.openxmlformats.org/officeDocument/2006/relationships/tags" Target="../tags/tag14.xml"/><Relationship Id="rId6" Type="http://schemas.microsoft.com/office/2007/relationships/media" Target="../media/media3.mp3"/><Relationship Id="rId11" Type="http://schemas.openxmlformats.org/officeDocument/2006/relationships/slideLayout" Target="../slideLayouts/slideLayout7.xml"/><Relationship Id="rId5" Type="http://schemas.microsoft.com/office/2007/relationships/media" Target="../media/media2.mp3"/><Relationship Id="rId15" Type="http://schemas.openxmlformats.org/officeDocument/2006/relationships/image" Target="../media/image38.jpeg"/><Relationship Id="rId10" Type="http://schemas.openxmlformats.org/officeDocument/2006/relationships/audio" Target="../media/media22.aac"/><Relationship Id="rId19" Type="http://schemas.openxmlformats.org/officeDocument/2006/relationships/image" Target="../media/image40.png"/><Relationship Id="rId4" Type="http://schemas.openxmlformats.org/officeDocument/2006/relationships/audio" Target="NULL" TargetMode="External"/><Relationship Id="rId9" Type="http://schemas.microsoft.com/office/2007/relationships/media" Target="../media/media22.aac"/><Relationship Id="rId14" Type="http://schemas.openxmlformats.org/officeDocument/2006/relationships/image" Target="../media/image3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4a"/><Relationship Id="rId7" Type="http://schemas.openxmlformats.org/officeDocument/2006/relationships/image" Target="../media/image3.jpg"/><Relationship Id="rId2" Type="http://schemas.microsoft.com/office/2007/relationships/media" Target="../media/media1.m4a"/><Relationship Id="rId1" Type="http://schemas.openxmlformats.org/officeDocument/2006/relationships/tags" Target="../tags/tag3.xml"/><Relationship Id="rId6" Type="http://schemas.openxmlformats.org/officeDocument/2006/relationships/slide" Target="slide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9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8.jpg"/><Relationship Id="rId3" Type="http://schemas.microsoft.com/office/2007/relationships/media" Target="../media/media2.mp3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7.jpeg"/><Relationship Id="rId17" Type="http://schemas.openxmlformats.org/officeDocument/2006/relationships/image" Target="../media/image4.png"/><Relationship Id="rId2" Type="http://schemas.openxmlformats.org/officeDocument/2006/relationships/audio" Target="NULL" TargetMode="External"/><Relationship Id="rId16" Type="http://schemas.openxmlformats.org/officeDocument/2006/relationships/image" Target="../media/image11.png"/><Relationship Id="rId1" Type="http://schemas.openxmlformats.org/officeDocument/2006/relationships/tags" Target="../tags/tag4.xml"/><Relationship Id="rId6" Type="http://schemas.openxmlformats.org/officeDocument/2006/relationships/audio" Target="../media/media4.m4a"/><Relationship Id="rId11" Type="http://schemas.openxmlformats.org/officeDocument/2006/relationships/image" Target="../media/image6.jpg"/><Relationship Id="rId5" Type="http://schemas.microsoft.com/office/2007/relationships/media" Target="../media/media4.m4a"/><Relationship Id="rId15" Type="http://schemas.openxmlformats.org/officeDocument/2006/relationships/image" Target="../media/image10.jpg"/><Relationship Id="rId10" Type="http://schemas.openxmlformats.org/officeDocument/2006/relationships/image" Target="../media/image5.jpg"/><Relationship Id="rId4" Type="http://schemas.microsoft.com/office/2007/relationships/media" Target="../media/media3.mp3"/><Relationship Id="rId9" Type="http://schemas.openxmlformats.org/officeDocument/2006/relationships/slide" Target="slide4.xml"/><Relationship Id="rId1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media" Target="../media/media8.m4a"/><Relationship Id="rId13" Type="http://schemas.openxmlformats.org/officeDocument/2006/relationships/image" Target="../media/image4.png"/><Relationship Id="rId3" Type="http://schemas.openxmlformats.org/officeDocument/2006/relationships/audio" Target="../media/media5.aac"/><Relationship Id="rId7" Type="http://schemas.openxmlformats.org/officeDocument/2006/relationships/audio" Target="../media/media7.aac"/><Relationship Id="rId12" Type="http://schemas.openxmlformats.org/officeDocument/2006/relationships/image" Target="../media/image12.jpg"/><Relationship Id="rId2" Type="http://schemas.microsoft.com/office/2007/relationships/media" Target="../media/media5.aac"/><Relationship Id="rId16" Type="http://schemas.openxmlformats.org/officeDocument/2006/relationships/slide" Target="slide5.xml"/><Relationship Id="rId1" Type="http://schemas.openxmlformats.org/officeDocument/2006/relationships/tags" Target="../tags/tag5.xml"/><Relationship Id="rId6" Type="http://schemas.microsoft.com/office/2007/relationships/media" Target="../media/media7.aac"/><Relationship Id="rId11" Type="http://schemas.openxmlformats.org/officeDocument/2006/relationships/notesSlide" Target="../notesSlides/notesSlide4.xml"/><Relationship Id="rId5" Type="http://schemas.openxmlformats.org/officeDocument/2006/relationships/audio" Target="../media/media6.aac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7.xml"/><Relationship Id="rId4" Type="http://schemas.microsoft.com/office/2007/relationships/media" Target="../media/media6.aac"/><Relationship Id="rId9" Type="http://schemas.openxmlformats.org/officeDocument/2006/relationships/audio" Target="../media/media8.m4a"/><Relationship Id="rId1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aac"/><Relationship Id="rId13" Type="http://schemas.openxmlformats.org/officeDocument/2006/relationships/slide" Target="slide5.xml"/><Relationship Id="rId18" Type="http://schemas.openxmlformats.org/officeDocument/2006/relationships/slide" Target="slide6.xml"/><Relationship Id="rId3" Type="http://schemas.microsoft.com/office/2007/relationships/media" Target="../media/media2.mp3"/><Relationship Id="rId7" Type="http://schemas.microsoft.com/office/2007/relationships/media" Target="../media/media9.aac"/><Relationship Id="rId12" Type="http://schemas.openxmlformats.org/officeDocument/2006/relationships/notesSlide" Target="../notesSlides/notesSlide5.xml"/><Relationship Id="rId17" Type="http://schemas.openxmlformats.org/officeDocument/2006/relationships/image" Target="../media/image16.png"/><Relationship Id="rId2" Type="http://schemas.openxmlformats.org/officeDocument/2006/relationships/audio" Target="NULL" TargetMode="External"/><Relationship Id="rId16" Type="http://schemas.openxmlformats.org/officeDocument/2006/relationships/image" Target="../media/image15.jpeg"/><Relationship Id="rId1" Type="http://schemas.openxmlformats.org/officeDocument/2006/relationships/tags" Target="../tags/tag6.xml"/><Relationship Id="rId6" Type="http://schemas.openxmlformats.org/officeDocument/2006/relationships/audio" Target="../media/media6.aac"/><Relationship Id="rId11" Type="http://schemas.openxmlformats.org/officeDocument/2006/relationships/slideLayout" Target="../slideLayouts/slideLayout7.xml"/><Relationship Id="rId5" Type="http://schemas.microsoft.com/office/2007/relationships/media" Target="../media/media6.aac"/><Relationship Id="rId15" Type="http://schemas.openxmlformats.org/officeDocument/2006/relationships/image" Target="../media/image4.png"/><Relationship Id="rId10" Type="http://schemas.openxmlformats.org/officeDocument/2006/relationships/audio" Target="../media/media10.aac"/><Relationship Id="rId4" Type="http://schemas.microsoft.com/office/2007/relationships/media" Target="../media/media3.mp3"/><Relationship Id="rId9" Type="http://schemas.microsoft.com/office/2007/relationships/media" Target="../media/media10.aac"/><Relationship Id="rId1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13" Type="http://schemas.openxmlformats.org/officeDocument/2006/relationships/image" Target="../media/image19.jfif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8.jpeg"/><Relationship Id="rId17" Type="http://schemas.openxmlformats.org/officeDocument/2006/relationships/image" Target="../media/image4.png"/><Relationship Id="rId2" Type="http://schemas.openxmlformats.org/officeDocument/2006/relationships/audio" Target="NULL" TargetMode="External"/><Relationship Id="rId16" Type="http://schemas.openxmlformats.org/officeDocument/2006/relationships/image" Target="../media/image22.jpg"/><Relationship Id="rId1" Type="http://schemas.openxmlformats.org/officeDocument/2006/relationships/tags" Target="../tags/tag7.xml"/><Relationship Id="rId6" Type="http://schemas.openxmlformats.org/officeDocument/2006/relationships/audio" Target="../media/media11.m4a"/><Relationship Id="rId11" Type="http://schemas.openxmlformats.org/officeDocument/2006/relationships/image" Target="../media/image17.jpg"/><Relationship Id="rId5" Type="http://schemas.microsoft.com/office/2007/relationships/media" Target="../media/media11.m4a"/><Relationship Id="rId15" Type="http://schemas.openxmlformats.org/officeDocument/2006/relationships/image" Target="../media/image21.jpg"/><Relationship Id="rId10" Type="http://schemas.openxmlformats.org/officeDocument/2006/relationships/image" Target="../media/image5.jpg"/><Relationship Id="rId4" Type="http://schemas.microsoft.com/office/2007/relationships/media" Target="../media/media3.mp3"/><Relationship Id="rId9" Type="http://schemas.openxmlformats.org/officeDocument/2006/relationships/slide" Target="slide6.xml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7" Type="http://schemas.openxmlformats.org/officeDocument/2006/relationships/image" Target="../media/image4.png"/><Relationship Id="rId2" Type="http://schemas.microsoft.com/office/2007/relationships/media" Target="../media/media12.m4a"/><Relationship Id="rId1" Type="http://schemas.openxmlformats.org/officeDocument/2006/relationships/tags" Target="../tags/tag8.xml"/><Relationship Id="rId6" Type="http://schemas.openxmlformats.org/officeDocument/2006/relationships/image" Target="../media/image15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19.jfif"/><Relationship Id="rId3" Type="http://schemas.microsoft.com/office/2007/relationships/media" Target="../media/media3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4.png"/><Relationship Id="rId17" Type="http://schemas.openxmlformats.org/officeDocument/2006/relationships/image" Target="../media/image4.png"/><Relationship Id="rId2" Type="http://schemas.openxmlformats.org/officeDocument/2006/relationships/audio" Target="NULL" TargetMode="External"/><Relationship Id="rId16" Type="http://schemas.openxmlformats.org/officeDocument/2006/relationships/image" Target="../media/image10.jpg"/><Relationship Id="rId1" Type="http://schemas.openxmlformats.org/officeDocument/2006/relationships/tags" Target="../tags/tag9.xml"/><Relationship Id="rId6" Type="http://schemas.openxmlformats.org/officeDocument/2006/relationships/audio" Target="../media/media13.aac"/><Relationship Id="rId11" Type="http://schemas.openxmlformats.org/officeDocument/2006/relationships/image" Target="../media/image23.jpg"/><Relationship Id="rId5" Type="http://schemas.microsoft.com/office/2007/relationships/media" Target="../media/media13.aac"/><Relationship Id="rId15" Type="http://schemas.openxmlformats.org/officeDocument/2006/relationships/image" Target="../media/image9.jpg"/><Relationship Id="rId10" Type="http://schemas.openxmlformats.org/officeDocument/2006/relationships/image" Target="../media/image5.jpg"/><Relationship Id="rId4" Type="http://schemas.microsoft.com/office/2007/relationships/media" Target="../media/media2.mp3"/><Relationship Id="rId9" Type="http://schemas.openxmlformats.org/officeDocument/2006/relationships/slide" Target="slide9.xml"/><Relationship Id="rId1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NULL" TargetMode="External"/><Relationship Id="rId13" Type="http://schemas.openxmlformats.org/officeDocument/2006/relationships/image" Target="../media/image26.jfif"/><Relationship Id="rId3" Type="http://schemas.openxmlformats.org/officeDocument/2006/relationships/audio" Target="../media/media14.aac"/><Relationship Id="rId7" Type="http://schemas.openxmlformats.org/officeDocument/2006/relationships/audio" Target="../media/media16.aac"/><Relationship Id="rId12" Type="http://schemas.openxmlformats.org/officeDocument/2006/relationships/slide" Target="slide2.xml"/><Relationship Id="rId17" Type="http://schemas.openxmlformats.org/officeDocument/2006/relationships/image" Target="../media/image4.png"/><Relationship Id="rId2" Type="http://schemas.microsoft.com/office/2007/relationships/media" Target="../media/media14.aac"/><Relationship Id="rId16" Type="http://schemas.openxmlformats.org/officeDocument/2006/relationships/slide" Target="slide11.xml"/><Relationship Id="rId1" Type="http://schemas.openxmlformats.org/officeDocument/2006/relationships/tags" Target="../tags/tag10.xml"/><Relationship Id="rId6" Type="http://schemas.microsoft.com/office/2007/relationships/media" Target="../media/media16.aac"/><Relationship Id="rId11" Type="http://schemas.openxmlformats.org/officeDocument/2006/relationships/notesSlide" Target="../notesSlides/notesSlide9.xml"/><Relationship Id="rId5" Type="http://schemas.openxmlformats.org/officeDocument/2006/relationships/audio" Target="../media/media15.aac"/><Relationship Id="rId15" Type="http://schemas.openxmlformats.org/officeDocument/2006/relationships/image" Target="../media/image28.jfif"/><Relationship Id="rId10" Type="http://schemas.openxmlformats.org/officeDocument/2006/relationships/slideLayout" Target="../slideLayouts/slideLayout7.xml"/><Relationship Id="rId4" Type="http://schemas.microsoft.com/office/2007/relationships/media" Target="../media/media15.aac"/><Relationship Id="rId9" Type="http://schemas.microsoft.com/office/2007/relationships/media" Target="../media/media6.aac"/><Relationship Id="rId14" Type="http://schemas.openxmlformats.org/officeDocument/2006/relationships/image" Target="../media/image27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10644" y="1766241"/>
            <a:ext cx="895814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ctr">
              <a:spcAft>
                <a:spcPts val="600"/>
              </a:spcAft>
            </a:pP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3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67266" y="6334780"/>
            <a:ext cx="42891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u="sng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u="sng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2023-2024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86254" y="152400"/>
            <a:ext cx="6511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UBNG HUYỆN AN DƯƠNG</a:t>
            </a:r>
          </a:p>
          <a:p>
            <a:pPr algn="ctr"/>
            <a:r>
              <a:rPr lang="en-US" sz="28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HỒNG THÁI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647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2F19CD-2C9B-40D4-B800-5C11D2F8F3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965" y="401342"/>
            <a:ext cx="5597164" cy="5597164"/>
          </a:xfrm>
          <a:prstGeom prst="rect">
            <a:avLst/>
          </a:prstGeom>
        </p:spPr>
      </p:pic>
      <p:pic>
        <p:nvPicPr>
          <p:cNvPr id="3" name="Nguyễn Trường Tộ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90094" y="31999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461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C392EE5-529C-440D-95BE-D08297D377AE}"/>
              </a:ext>
            </a:extLst>
          </p:cNvPr>
          <p:cNvSpPr/>
          <p:nvPr/>
        </p:nvSpPr>
        <p:spPr>
          <a:xfrm>
            <a:off x="802926" y="498763"/>
            <a:ext cx="10209631" cy="102860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ĐÂU LÀ BIỂN BÁO DÀNH CHO NG</a:t>
            </a:r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ỜI ĐI BỘ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42EE7C-E2B3-4ABE-9FAC-B96B26D5B179}"/>
              </a:ext>
            </a:extLst>
          </p:cNvPr>
          <p:cNvGrpSpPr/>
          <p:nvPr/>
        </p:nvGrpSpPr>
        <p:grpSpPr>
          <a:xfrm>
            <a:off x="1117934" y="1988136"/>
            <a:ext cx="2956916" cy="3418500"/>
            <a:chOff x="1117934" y="1988136"/>
            <a:chExt cx="2956916" cy="3418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073BB51-ADA0-4D23-A914-2B5F70062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934" y="1988136"/>
              <a:ext cx="2956916" cy="2455600"/>
            </a:xfrm>
            <a:prstGeom prst="rect">
              <a:avLst/>
            </a:prstGeom>
          </p:spPr>
        </p:pic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6A2AB854-41AE-4807-905B-1AA5FB7B855B}"/>
                </a:ext>
              </a:extLst>
            </p:cNvPr>
            <p:cNvSpPr/>
            <p:nvPr/>
          </p:nvSpPr>
          <p:spPr>
            <a:xfrm>
              <a:off x="2176670" y="4904508"/>
              <a:ext cx="600324" cy="50212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A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73E621D-EE6A-45F7-A48D-46DC9CF1193C}"/>
              </a:ext>
            </a:extLst>
          </p:cNvPr>
          <p:cNvGrpSpPr/>
          <p:nvPr/>
        </p:nvGrpSpPr>
        <p:grpSpPr>
          <a:xfrm>
            <a:off x="8117152" y="1757779"/>
            <a:ext cx="3344627" cy="3661858"/>
            <a:chOff x="8117152" y="1757779"/>
            <a:chExt cx="3344627" cy="36618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75D2552-6AAC-472C-98B2-FB064F48F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7152" y="1757779"/>
              <a:ext cx="3344627" cy="2589366"/>
            </a:xfrm>
            <a:prstGeom prst="rect">
              <a:avLst/>
            </a:prstGeom>
          </p:spPr>
        </p:pic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A51BF170-C3CE-4BCB-A5FE-079D74E25E03}"/>
                </a:ext>
              </a:extLst>
            </p:cNvPr>
            <p:cNvSpPr/>
            <p:nvPr/>
          </p:nvSpPr>
          <p:spPr>
            <a:xfrm>
              <a:off x="9452234" y="4917509"/>
              <a:ext cx="600324" cy="50212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C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DA24191-C464-458F-AF4F-DAA120BE7338}"/>
              </a:ext>
            </a:extLst>
          </p:cNvPr>
          <p:cNvGrpSpPr/>
          <p:nvPr/>
        </p:nvGrpSpPr>
        <p:grpSpPr>
          <a:xfrm>
            <a:off x="4626237" y="1954766"/>
            <a:ext cx="2498549" cy="3451870"/>
            <a:chOff x="4626237" y="1954766"/>
            <a:chExt cx="2498549" cy="345187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5D3A535-FA4B-4F80-97DF-2ABE7E7705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6237" y="1954766"/>
              <a:ext cx="2498549" cy="2195391"/>
            </a:xfrm>
            <a:prstGeom prst="rect">
              <a:avLst/>
            </a:prstGeom>
          </p:spPr>
        </p:pic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DDF30A3-4AAF-4677-A2E5-0C302675E41E}"/>
                </a:ext>
              </a:extLst>
            </p:cNvPr>
            <p:cNvSpPr/>
            <p:nvPr/>
          </p:nvSpPr>
          <p:spPr>
            <a:xfrm>
              <a:off x="5495676" y="4904508"/>
              <a:ext cx="600324" cy="502128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600" dirty="0"/>
                <a:t>B</a:t>
              </a:r>
            </a:p>
          </p:txBody>
        </p:sp>
      </p:grpSp>
      <p:pic>
        <p:nvPicPr>
          <p:cNvPr id="17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BD70FB1-A314-4E30-9229-D08BF83534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419.1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25977" y="274636"/>
            <a:ext cx="487363" cy="487363"/>
          </a:xfrm>
          <a:prstGeom prst="rect">
            <a:avLst/>
          </a:prstGeom>
        </p:spPr>
      </p:pic>
      <p:pic>
        <p:nvPicPr>
          <p:cNvPr id="20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12B9F1C7-626B-49A8-8BA5-82894295DE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478.1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0665" y="5647256"/>
            <a:ext cx="487363" cy="487363"/>
          </a:xfrm>
          <a:prstGeom prst="rect">
            <a:avLst/>
          </a:prstGeom>
        </p:spPr>
      </p:pic>
      <p:pic>
        <p:nvPicPr>
          <p:cNvPr id="21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6A13F5B-3F7C-4B4C-B3F6-DCE7E135B1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4219.8333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974416" y="2972254"/>
            <a:ext cx="487363" cy="487363"/>
          </a:xfrm>
          <a:prstGeom prst="rect">
            <a:avLst/>
          </a:prstGeom>
        </p:spPr>
      </p:pic>
      <p:pic>
        <p:nvPicPr>
          <p:cNvPr id="4" name="FILE_20221030_160659_đâu là..A,B,c">
            <a:hlinkClick r:id="" action="ppaction://media"/>
            <a:extLst>
              <a:ext uri="{FF2B5EF4-FFF2-40B4-BE49-F238E27FC236}">
                <a16:creationId xmlns:a16="http://schemas.microsoft.com/office/drawing/2014/main" id="{D781CD4E-EC02-4584-A3F5-031ACFCA453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68552" y="1531882"/>
            <a:ext cx="487363" cy="487363"/>
          </a:xfrm>
          <a:prstGeom prst="rect">
            <a:avLst/>
          </a:prstGeom>
        </p:spPr>
      </p:pic>
      <p:pic>
        <p:nvPicPr>
          <p:cNvPr id="2" name="tiep tuc">
            <a:hlinkClick r:id="" action="ppaction://media"/>
            <a:extLst>
              <a:ext uri="{FF2B5EF4-FFF2-40B4-BE49-F238E27FC236}">
                <a16:creationId xmlns:a16="http://schemas.microsoft.com/office/drawing/2014/main" id="{BCCBF2FE-F2D1-4621-AE7F-3D717B404D6F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987668" y="5768699"/>
            <a:ext cx="487363" cy="487363"/>
          </a:xfrm>
          <a:prstGeom prst="rect">
            <a:avLst/>
          </a:prstGeom>
        </p:spPr>
      </p:pic>
      <p:pic>
        <p:nvPicPr>
          <p:cNvPr id="11" name="FILE_20221030_160659_đâu là..A,B,c">
            <a:hlinkClick r:id="" action="ppaction://media"/>
            <a:extLst>
              <a:ext uri="{FF2B5EF4-FFF2-40B4-BE49-F238E27FC236}">
                <a16:creationId xmlns:a16="http://schemas.microsoft.com/office/drawing/2014/main" id="{6E90511B-9549-4F56-B904-369A8FAC58B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730734" y="238367"/>
            <a:ext cx="487363" cy="487363"/>
          </a:xfrm>
          <a:prstGeom prst="rect">
            <a:avLst/>
          </a:prstGeom>
        </p:spPr>
      </p:pic>
      <p:sp>
        <p:nvSpPr>
          <p:cNvPr id="13" name="Arrow: Right 12">
            <a:hlinkClick r:id="rId15" action="ppaction://hlinksldjump"/>
            <a:extLst>
              <a:ext uri="{FF2B5EF4-FFF2-40B4-BE49-F238E27FC236}">
                <a16:creationId xmlns:a16="http://schemas.microsoft.com/office/drawing/2014/main" id="{6B4C77E6-0DCD-464D-8F53-3ACF8A4D5009}"/>
              </a:ext>
            </a:extLst>
          </p:cNvPr>
          <p:cNvSpPr/>
          <p:nvPr/>
        </p:nvSpPr>
        <p:spPr>
          <a:xfrm>
            <a:off x="9352722" y="5523715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554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4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408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58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386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61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262F441-B38D-4A3B-84DE-445AF646553B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E1E1E1"/>
              </a:clrFrom>
              <a:clrTo>
                <a:srgbClr val="E1E1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65" y="905429"/>
            <a:ext cx="2385391" cy="2097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DE19B1-77DC-4A07-B19D-BEC0F7DF8A88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733" y="1176874"/>
            <a:ext cx="2569474" cy="17635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9CCB96-AACE-414C-AA36-22726DF4B9D3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236" y="1112215"/>
            <a:ext cx="2144260" cy="18595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8039EDC-5ADE-47F0-9C00-73B8A888317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593" y="3429000"/>
            <a:ext cx="1859545" cy="18595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D2743EF-CF74-44D2-B5F5-4D6FDF2CD4B1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480" y="3339485"/>
            <a:ext cx="1929641" cy="19296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07D205C-4BE5-4EB5-A72E-93E62A105CA1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755" y="1120670"/>
            <a:ext cx="2836688" cy="1842635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D551361-000B-433E-B3CD-03BFA5E89986}"/>
              </a:ext>
            </a:extLst>
          </p:cNvPr>
          <p:cNvSpPr/>
          <p:nvPr/>
        </p:nvSpPr>
        <p:spPr>
          <a:xfrm>
            <a:off x="2554356" y="213688"/>
            <a:ext cx="8209722" cy="79016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BAO NHIÊU BIỂN BÁO CẤM ?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7B7227E-2729-46F7-B752-EDE2FC3C2E72}"/>
              </a:ext>
            </a:extLst>
          </p:cNvPr>
          <p:cNvSpPr/>
          <p:nvPr/>
        </p:nvSpPr>
        <p:spPr>
          <a:xfrm>
            <a:off x="506896" y="5745785"/>
            <a:ext cx="1798982" cy="66495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A: 2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0888D8F-8532-4692-80DE-567C54D21C0C}"/>
              </a:ext>
            </a:extLst>
          </p:cNvPr>
          <p:cNvSpPr/>
          <p:nvPr/>
        </p:nvSpPr>
        <p:spPr>
          <a:xfrm>
            <a:off x="3478593" y="5745785"/>
            <a:ext cx="1859545" cy="66495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B: 4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BDBD4E9-D16F-4A86-BEA3-E6A9F2E8B040}"/>
              </a:ext>
            </a:extLst>
          </p:cNvPr>
          <p:cNvSpPr/>
          <p:nvPr/>
        </p:nvSpPr>
        <p:spPr>
          <a:xfrm>
            <a:off x="6659217" y="5772601"/>
            <a:ext cx="1929641" cy="66495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C: 6</a:t>
            </a:r>
          </a:p>
        </p:txBody>
      </p:sp>
      <p:sp>
        <p:nvSpPr>
          <p:cNvPr id="16" name="Arrow: Right 15">
            <a:hlinkClick r:id="rId18" action="ppaction://hlinksldjump"/>
            <a:extLst>
              <a:ext uri="{FF2B5EF4-FFF2-40B4-BE49-F238E27FC236}">
                <a16:creationId xmlns:a16="http://schemas.microsoft.com/office/drawing/2014/main" id="{F865C408-5A96-4A2B-A3DF-D6702A412280}"/>
              </a:ext>
            </a:extLst>
          </p:cNvPr>
          <p:cNvSpPr/>
          <p:nvPr/>
        </p:nvSpPr>
        <p:spPr>
          <a:xfrm>
            <a:off x="9362661" y="5467357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10" name="cau 3">
            <a:hlinkClick r:id="" action="ppaction://media"/>
            <a:extLst>
              <a:ext uri="{FF2B5EF4-FFF2-40B4-BE49-F238E27FC236}">
                <a16:creationId xmlns:a16="http://schemas.microsoft.com/office/drawing/2014/main" id="{394F4D10-AB99-499E-9E0B-5830982FD9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pic>
        <p:nvPicPr>
          <p:cNvPr id="12" name="đung 3">
            <a:hlinkClick r:id="" action="ppaction://media"/>
            <a:extLst>
              <a:ext uri="{FF2B5EF4-FFF2-40B4-BE49-F238E27FC236}">
                <a16:creationId xmlns:a16="http://schemas.microsoft.com/office/drawing/2014/main" id="{7D655D62-2D4A-498F-AF57-1109B536BA1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  <p:pic>
        <p:nvPicPr>
          <p:cNvPr id="2" name="FILE_20221030_153744_con chọn lại đi nhé">
            <a:hlinkClick r:id="" action="ppaction://media"/>
            <a:extLst>
              <a:ext uri="{FF2B5EF4-FFF2-40B4-BE49-F238E27FC236}">
                <a16:creationId xmlns:a16="http://schemas.microsoft.com/office/drawing/2014/main" id="{1CC4A4D3-AF11-4C63-AB25-7CA5322F1089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06896" y="4924362"/>
            <a:ext cx="487363" cy="487363"/>
          </a:xfrm>
          <a:prstGeom prst="rect">
            <a:avLst/>
          </a:prstGeom>
        </p:spPr>
      </p:pic>
      <p:pic>
        <p:nvPicPr>
          <p:cNvPr id="18" name="FILE_20221030_153744_con chọn lại đi nhé">
            <a:hlinkClick r:id="" action="ppaction://media"/>
            <a:extLst>
              <a:ext uri="{FF2B5EF4-FFF2-40B4-BE49-F238E27FC236}">
                <a16:creationId xmlns:a16="http://schemas.microsoft.com/office/drawing/2014/main" id="{003EA43B-A196-4B04-B968-3F61DC87C50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492402" y="5306503"/>
            <a:ext cx="487363" cy="487363"/>
          </a:xfrm>
          <a:prstGeom prst="rect">
            <a:avLst/>
          </a:prstGeom>
        </p:spPr>
      </p:pic>
      <p:pic>
        <p:nvPicPr>
          <p:cNvPr id="3" name="tiep tuc">
            <a:hlinkClick r:id="" action="ppaction://media"/>
            <a:extLst>
              <a:ext uri="{FF2B5EF4-FFF2-40B4-BE49-F238E27FC236}">
                <a16:creationId xmlns:a16="http://schemas.microsoft.com/office/drawing/2014/main" id="{1B001A94-17F1-43E6-B612-DDA8B2B09BBB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524662" y="5467357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221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7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52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226"/>
                            </p:stCondLst>
                            <p:childTnLst>
                              <p:par>
                                <p:cTn id="10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61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5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23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 showWhenStopped="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0" grpId="1" animBg="1"/>
      <p:bldP spid="20" grpId="2" animBg="1"/>
      <p:bldP spid="21" grpId="0" animBg="1"/>
      <p:bldP spid="21" grpId="1" animBg="1"/>
      <p:bldP spid="22" grpId="0" animBg="1"/>
      <p:bldP spid="22" grpId="1" animBg="1"/>
      <p:bldP spid="22" grpId="2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2964371796488350262">
            <a:hlinkClick r:id="" action="ppaction://media"/>
            <a:extLst>
              <a:ext uri="{FF2B5EF4-FFF2-40B4-BE49-F238E27FC236}">
                <a16:creationId xmlns:a16="http://schemas.microsoft.com/office/drawing/2014/main" id="{9509E253-201C-4F16-8A74-B5D17A7FB0FE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0" y="-94279"/>
            <a:ext cx="12192000" cy="70449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CCB71E-06FE-41C9-9FC9-920E330DB7C5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91" y="2139884"/>
            <a:ext cx="2904241" cy="29042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3C4751-8574-474E-A609-6256F8AAF1A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770" y="2016212"/>
            <a:ext cx="2904241" cy="29042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EBB97F-E6C0-4619-873B-9ED8F4491FE6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262" y="2004428"/>
            <a:ext cx="3794981" cy="3151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4597C19-0B64-4EAF-8697-F8352EC77936}"/>
              </a:ext>
            </a:extLst>
          </p:cNvPr>
          <p:cNvSpPr txBox="1"/>
          <p:nvPr/>
        </p:nvSpPr>
        <p:spPr>
          <a:xfrm>
            <a:off x="2142625" y="695180"/>
            <a:ext cx="7114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ĐÂU LÀ BIỂN BÁO CẤM Ô TÔ ?</a:t>
            </a:r>
          </a:p>
        </p:txBody>
      </p:sp>
      <p:pic>
        <p:nvPicPr>
          <p:cNvPr id="9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BE3B050-3320-4B7C-A566-B791977744E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1436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15090" y="4202575"/>
            <a:ext cx="487363" cy="4873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4D3216-EE64-47B8-A6B5-699B4EA9A97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82" y="4856111"/>
            <a:ext cx="935080" cy="935080"/>
          </a:xfrm>
          <a:prstGeom prst="rect">
            <a:avLst/>
          </a:prstGeom>
        </p:spPr>
      </p:pic>
      <p:pic>
        <p:nvPicPr>
          <p:cNvPr id="12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8F3F645B-F18D-4D5E-9444-AAC1446F340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6">
                  <p14:trim end="2490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75411" y="4706938"/>
            <a:ext cx="487363" cy="487363"/>
          </a:xfrm>
          <a:prstGeom prst="rect">
            <a:avLst/>
          </a:prstGeom>
        </p:spPr>
      </p:pic>
      <p:pic>
        <p:nvPicPr>
          <p:cNvPr id="1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D9AAD122-1571-4684-A8EB-8405868A359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6">
                  <p14:trim end="2467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5386" y="5449282"/>
            <a:ext cx="487363" cy="487363"/>
          </a:xfrm>
          <a:prstGeom prst="rect">
            <a:avLst/>
          </a:prstGeom>
        </p:spPr>
      </p:pic>
      <p:pic>
        <p:nvPicPr>
          <p:cNvPr id="4" name="FILE_20221031_183115_biển báo cấm ô tô">
            <a:hlinkClick r:id="" action="ppaction://media"/>
            <a:extLst>
              <a:ext uri="{FF2B5EF4-FFF2-40B4-BE49-F238E27FC236}">
                <a16:creationId xmlns:a16="http://schemas.microsoft.com/office/drawing/2014/main" id="{AE1A027F-29C2-4DF4-ACC2-38AB06E0CC5B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85387" y="6069145"/>
            <a:ext cx="487363" cy="4873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AB6238-6049-4982-8D76-5419232D6A6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512" y="5044125"/>
            <a:ext cx="812783" cy="81278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901A7B-123F-4037-AEE6-C7BB44E69A0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719" y="5044125"/>
            <a:ext cx="735055" cy="735055"/>
          </a:xfrm>
          <a:prstGeom prst="rect">
            <a:avLst/>
          </a:prstGeom>
        </p:spPr>
      </p:pic>
      <p:pic>
        <p:nvPicPr>
          <p:cNvPr id="21" name="đung 1">
            <a:hlinkClick r:id="" action="ppaction://media"/>
            <a:extLst>
              <a:ext uri="{FF2B5EF4-FFF2-40B4-BE49-F238E27FC236}">
                <a16:creationId xmlns:a16="http://schemas.microsoft.com/office/drawing/2014/main" id="{BE5D5742-BFB3-4871-A993-9BBF459FBE1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2783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56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56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56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59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27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49"/>
                            </p:stCondLst>
                            <p:childTnLst>
                              <p:par>
                                <p:cTn id="4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56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60"/>
                            </p:stCondLst>
                            <p:childTnLst>
                              <p:par>
                                <p:cTn id="8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568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683"/>
                            </p:stCondLst>
                            <p:childTnLst>
                              <p:par>
                                <p:cTn id="10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video>
              <p:cMediaNode vol="80000">
                <p:cTn id="114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6226" y="245128"/>
            <a:ext cx="6017274" cy="10242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1578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6" action="ppaction://hlinksldjump"/>
            <a:extLst>
              <a:ext uri="{FF2B5EF4-FFF2-40B4-BE49-F238E27FC236}">
                <a16:creationId xmlns:a16="http://schemas.microsoft.com/office/drawing/2014/main" id="{42BCB8BF-C29E-4F46-82FA-E13584099D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2"/>
            <a:ext cx="12271512" cy="691155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4EDC0F-77EC-43C8-8EF8-CA9045E96DBD}"/>
              </a:ext>
            </a:extLst>
          </p:cNvPr>
          <p:cNvSpPr/>
          <p:nvPr/>
        </p:nvSpPr>
        <p:spPr>
          <a:xfrm>
            <a:off x="1794546" y="1731523"/>
            <a:ext cx="89209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I: AN TOÀN GIAO THÔNG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49CDC3-CFAD-4201-87A0-4DA1FBC1A088}"/>
              </a:ext>
            </a:extLst>
          </p:cNvPr>
          <p:cNvSpPr/>
          <p:nvPr/>
        </p:nvSpPr>
        <p:spPr>
          <a:xfrm>
            <a:off x="4389507" y="2488960"/>
            <a:ext cx="3412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 TUỔI: 5-6 TUỔI</a:t>
            </a:r>
          </a:p>
        </p:txBody>
      </p:sp>
      <p:pic>
        <p:nvPicPr>
          <p:cNvPr id="2" name="slie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16235" y="2806483"/>
            <a:ext cx="609600" cy="609600"/>
          </a:xfrm>
          <a:prstGeom prst="rect">
            <a:avLst/>
          </a:prstGeom>
        </p:spPr>
      </p:pic>
      <p:sp>
        <p:nvSpPr>
          <p:cNvPr id="6" name="Arrow: Right 5">
            <a:hlinkClick r:id="rId9" action="ppaction://hlinksldjump"/>
            <a:extLst>
              <a:ext uri="{FF2B5EF4-FFF2-40B4-BE49-F238E27FC236}">
                <a16:creationId xmlns:a16="http://schemas.microsoft.com/office/drawing/2014/main" id="{AE2CA7A9-71B2-841F-C8C5-9DD89DBCE484}"/>
              </a:ext>
            </a:extLst>
          </p:cNvPr>
          <p:cNvSpPr/>
          <p:nvPr/>
        </p:nvSpPr>
        <p:spPr>
          <a:xfrm>
            <a:off x="9352722" y="5523715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Bắt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đầu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383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4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4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rrow: Right 15">
            <a:hlinkClick r:id="rId9" action="ppaction://hlinksldjump"/>
            <a:extLst>
              <a:ext uri="{FF2B5EF4-FFF2-40B4-BE49-F238E27FC236}">
                <a16:creationId xmlns:a16="http://schemas.microsoft.com/office/drawing/2014/main" id="{84D4D481-91F4-400E-BED3-9263BAE51E4B}"/>
              </a:ext>
            </a:extLst>
          </p:cNvPr>
          <p:cNvSpPr/>
          <p:nvPr/>
        </p:nvSpPr>
        <p:spPr>
          <a:xfrm>
            <a:off x="9654825" y="1136772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0A1AC5-BC19-489B-BA70-B66E52206B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628" y="0"/>
            <a:ext cx="6705600" cy="54331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E383BE-91A8-4126-AC64-6006CE5AD4E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6" y="0"/>
            <a:ext cx="12139607" cy="54097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689023-BBF3-4DF5-B633-D8375D7825F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007" y="5139431"/>
            <a:ext cx="1807346" cy="18073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781A15-A4A7-4741-935D-5ECE1749E2B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4399" y="4802818"/>
            <a:ext cx="2047191" cy="25589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68A2D0-7DC9-4D55-8E10-0F22C78596D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008" y="4902691"/>
            <a:ext cx="1955309" cy="19553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724EA91-0D4A-47DC-862E-717B090CF4F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709" y="4744002"/>
            <a:ext cx="2558989" cy="25589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0650ED9-80E7-4524-87A0-26F4C956577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98317" y="4946410"/>
            <a:ext cx="2451532" cy="1884955"/>
          </a:xfrm>
          <a:prstGeom prst="rect">
            <a:avLst/>
          </a:prstGeom>
        </p:spPr>
      </p:pic>
      <p:pic>
        <p:nvPicPr>
          <p:cNvPr id="9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DE826F2-75F5-472B-8999-AFFAC872A4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5579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03824" y="177030"/>
            <a:ext cx="487363" cy="487363"/>
          </a:xfrm>
          <a:prstGeom prst="rect">
            <a:avLst/>
          </a:prstGeom>
        </p:spPr>
      </p:pic>
      <p:pic>
        <p:nvPicPr>
          <p:cNvPr id="10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5346B536-9D5E-4D68-8570-16FB9F9BA2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5018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05991" y="438378"/>
            <a:ext cx="487363" cy="487363"/>
          </a:xfrm>
          <a:prstGeom prst="rect">
            <a:avLst/>
          </a:prstGeom>
        </p:spPr>
      </p:pic>
      <p:pic>
        <p:nvPicPr>
          <p:cNvPr id="12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343AD25-35B8-4832-B3F4-6CDDEB7443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5186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93354" y="214829"/>
            <a:ext cx="487363" cy="487363"/>
          </a:xfrm>
          <a:prstGeom prst="rect">
            <a:avLst/>
          </a:prstGeom>
        </p:spPr>
      </p:pic>
      <p:pic>
        <p:nvPicPr>
          <p:cNvPr id="13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5E29C10-23A0-4293-8F24-59BDE57419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st="24" end="4278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03824" y="1111958"/>
            <a:ext cx="487363" cy="487363"/>
          </a:xfrm>
          <a:prstGeom prst="rect">
            <a:avLst/>
          </a:prstGeom>
        </p:spPr>
      </p:pic>
      <p:pic>
        <p:nvPicPr>
          <p:cNvPr id="1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7ECC54F9-DDEF-44A3-8267-9EA39DA9B3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4347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80717" y="691384"/>
            <a:ext cx="487363" cy="487363"/>
          </a:xfrm>
          <a:prstGeom prst="rect">
            <a:avLst/>
          </a:prstGeom>
        </p:spPr>
      </p:pic>
      <p:pic>
        <p:nvPicPr>
          <p:cNvPr id="2" name="slie 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26816" y="1542151"/>
            <a:ext cx="541999" cy="541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670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5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3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1.48148E-6 L 0.25183 -0.31875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91" y="-15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7.40741E-7 L 0.44896 -0.17801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448" y="-8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audio>
                  <p:cMediaNode vol="80000" showWhenStopped="0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81481E-6 L -0.23619 -0.31944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0" y="-1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58" presetID="6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59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2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5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8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4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10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audio>
                  <p:cMediaNode vol="80000" showWhenStopped="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seq concurrent="1" nextAc="seek">
                  <p:cTn id="8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" fill="hold">
                          <p:stCondLst>
                            <p:cond delay="0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4.44444E-6 L 0.20326 -0.15209 " pathEditMode="relative" rAng="0" ptsTypes="AA" p14:bounceEnd="50000">
                                          <p:cBhvr>
                                            <p:cTn id="9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156" y="-7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3848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 showWhenStopped="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94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64" presetClass="path" presetSubtype="0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2.59259E-6 L 0.11679 -0.32547 " pathEditMode="relative" rAng="0" ptsTypes="AA" p14:bounceEnd="50000">
                                          <p:cBhvr>
                                            <p:cTn id="9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" y="-1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0" dur="3803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  <p:audio>
                  <p:cMediaNode vol="80000" showWhenStopped="0">
                    <p:cTn id="1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 numSld="999">
                    <p:cTn id="1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1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1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1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8" dur="5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2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3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seq concurrent="1" nextAc="seek">
                  <p:cTn id="35" restart="whenNotActive" fill="hold" evtFilter="cancelBubble" nodeType="interactiveSeq">
                    <p:stCondLst>
                      <p:cond evt="onClick" delay="0">
                        <p:tgtEl>
                          <p:spTgt spid="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1.48148E-6 L 0.25183 -0.31875 " pathEditMode="relative" rAng="0" ptsTypes="AA">
                                          <p:cBhvr>
                                            <p:cTn id="3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91" y="-159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1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"/>
                      </p:tgtEl>
                    </p:cond>
                  </p:nextCondLst>
                </p:seq>
                <p:seq concurrent="1" nextAc="seek">
                  <p:cTn id="42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3" fill="hold">
                          <p:stCondLst>
                            <p:cond delay="0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7.40741E-7 L 0.44896 -0.17801 " pathEditMode="relative" rAng="0" ptsTypes="AA">
                                          <p:cBhvr>
                                            <p:cTn id="46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448" y="-89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" presetClass="mediacall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8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audio>
                  <p:cMediaNode vol="80000" showWhenStopped="0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seq concurrent="1" nextAc="seek">
                  <p:cTn id="50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1" fill="hold">
                          <p:stCondLst>
                            <p:cond delay="0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4.81481E-6 L -0.23619 -0.31944 " pathEditMode="relative" rAng="0" ptsTypes="AA">
                                          <p:cBhvr>
                                            <p:cTn id="54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810" y="-1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899"/>
                                </p:stCondLst>
                                <p:childTnLst>
                                  <p:par>
                                    <p:cTn id="58" presetID="6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59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2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5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8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1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4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101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2101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8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audio>
                  <p:cMediaNode vol="80000" showWhenStopped="0">
                    <p:cTn id="8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  <p:seq concurrent="1" nextAc="seek">
                  <p:cTn id="86" restart="whenNotActive" fill="hold" evtFilter="cancelBubble" nodeType="interactiveSeq">
                    <p:stCondLst>
                      <p:cond evt="onClick" delay="0">
                        <p:tgtEl>
                          <p:spTgt spid="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7" fill="hold">
                          <p:stCondLst>
                            <p:cond delay="0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4.44444E-6 L 0.20326 -0.15209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156" y="-76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3848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7"/>
                      </p:tgtEl>
                    </p:cond>
                  </p:nextCondLst>
                </p:seq>
                <p:audio>
                  <p:cMediaNode vol="80000" showWhenStopped="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94" restart="whenNotActive" fill="hold" evtFilter="cancelBubble" nodeType="interactiveSeq">
                    <p:stCondLst>
                      <p:cond evt="onClick" delay="0">
                        <p:tgtEl>
                          <p:spTgt spid="1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5" fill="hold">
                          <p:stCondLst>
                            <p:cond delay="0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64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2.59259E-6 L 0.11679 -0.32547 " pathEditMode="relative" rAng="0" ptsTypes="AA">
                                          <p:cBhvr>
                                            <p:cTn id="9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833" y="-162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0" dur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1"/>
                      </p:tgtEl>
                    </p:cond>
                  </p:nextCondLst>
                </p:seq>
                <p:audio>
                  <p:cMediaNode vol="80000" showWhenStopped="0">
                    <p:cTn id="10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 numSld="999">
                    <p:cTn id="10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6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">
            <a:extLst>
              <a:ext uri="{FF2B5EF4-FFF2-40B4-BE49-F238E27FC236}">
                <a16:creationId xmlns:a16="http://schemas.microsoft.com/office/drawing/2014/main" id="{ACB49FA8-2C52-47FE-BB61-6D83563285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770"/>
            <a:ext cx="12191999" cy="6965769"/>
          </a:xfrm>
          <a:prstGeom prst="rect">
            <a:avLst/>
          </a:prstGeom>
        </p:spPr>
      </p:pic>
      <p:sp>
        <p:nvSpPr>
          <p:cNvPr id="6" name="CÂU HỎI">
            <a:extLst>
              <a:ext uri="{FF2B5EF4-FFF2-40B4-BE49-F238E27FC236}">
                <a16:creationId xmlns:a16="http://schemas.microsoft.com/office/drawing/2014/main" id="{A7DBD6E1-C307-492C-8474-2B5220A7945F}"/>
              </a:ext>
            </a:extLst>
          </p:cNvPr>
          <p:cNvSpPr/>
          <p:nvPr/>
        </p:nvSpPr>
        <p:spPr>
          <a:xfrm>
            <a:off x="1" y="-107769"/>
            <a:ext cx="12191998" cy="7336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MŨ BẢO HIỂM KHI THAM GIA GIAO THÔNG ĐÚNG HAY SAI ?</a:t>
            </a:r>
          </a:p>
        </p:txBody>
      </p:sp>
      <p:pic>
        <p:nvPicPr>
          <p:cNvPr id="10" name="FILE_20221030_153744_con chọn lại đi nhé">
            <a:hlinkClick r:id="" action="ppaction://media"/>
            <a:extLst>
              <a:ext uri="{FF2B5EF4-FFF2-40B4-BE49-F238E27FC236}">
                <a16:creationId xmlns:a16="http://schemas.microsoft.com/office/drawing/2014/main" id="{77DB42A9-0BF9-4F2F-A8DD-398D32EE294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576220" y="4539069"/>
            <a:ext cx="487363" cy="487363"/>
          </a:xfrm>
          <a:prstGeom prst="rect">
            <a:avLst/>
          </a:prstGeom>
        </p:spPr>
      </p:pic>
      <p:pic>
        <p:nvPicPr>
          <p:cNvPr id="12" name="tiep tuc">
            <a:hlinkClick r:id="" action="ppaction://media"/>
            <a:extLst>
              <a:ext uri="{FF2B5EF4-FFF2-40B4-BE49-F238E27FC236}">
                <a16:creationId xmlns:a16="http://schemas.microsoft.com/office/drawing/2014/main" id="{752E5511-D646-4940-B2F8-DDE06AEB1FF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226488" y="5211869"/>
            <a:ext cx="487363" cy="48736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659D617-8DE4-4781-A792-2607EB1D58CD}"/>
              </a:ext>
            </a:extLst>
          </p:cNvPr>
          <p:cNvGrpSpPr/>
          <p:nvPr/>
        </p:nvGrpSpPr>
        <p:grpSpPr>
          <a:xfrm>
            <a:off x="0" y="1589314"/>
            <a:ext cx="3343064" cy="3193430"/>
            <a:chOff x="2257317" y="4420737"/>
            <a:chExt cx="1890092" cy="240257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B811B31-2FE7-4925-9E68-BED1A8F91D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317" y="4420737"/>
              <a:ext cx="1890091" cy="1890093"/>
            </a:xfrm>
            <a:prstGeom prst="rect">
              <a:avLst/>
            </a:prstGeom>
          </p:spPr>
        </p:pic>
        <p:sp>
          <p:nvSpPr>
            <p:cNvPr id="4" name="ĐÚNG">
              <a:extLst>
                <a:ext uri="{FF2B5EF4-FFF2-40B4-BE49-F238E27FC236}">
                  <a16:creationId xmlns:a16="http://schemas.microsoft.com/office/drawing/2014/main" id="{9A72492B-5EDC-4912-96DF-E921AD725FFA}"/>
                </a:ext>
              </a:extLst>
            </p:cNvPr>
            <p:cNvSpPr/>
            <p:nvPr/>
          </p:nvSpPr>
          <p:spPr>
            <a:xfrm>
              <a:off x="2257317" y="6310825"/>
              <a:ext cx="1890092" cy="512483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ĐÚNG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5D94851-4D62-4833-BEEE-E128A6184D5E}"/>
              </a:ext>
            </a:extLst>
          </p:cNvPr>
          <p:cNvGrpSpPr/>
          <p:nvPr/>
        </p:nvGrpSpPr>
        <p:grpSpPr>
          <a:xfrm>
            <a:off x="9504074" y="1775880"/>
            <a:ext cx="2687925" cy="3023137"/>
            <a:chOff x="6686128" y="4483536"/>
            <a:chExt cx="1734910" cy="243726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5A91D1-34F4-4C93-994F-0C9C327427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86128" y="4483536"/>
              <a:ext cx="1734910" cy="1850163"/>
            </a:xfrm>
            <a:prstGeom prst="rect">
              <a:avLst/>
            </a:prstGeom>
          </p:spPr>
        </p:pic>
        <p:sp>
          <p:nvSpPr>
            <p:cNvPr id="5" name="SAI">
              <a:extLst>
                <a:ext uri="{FF2B5EF4-FFF2-40B4-BE49-F238E27FC236}">
                  <a16:creationId xmlns:a16="http://schemas.microsoft.com/office/drawing/2014/main" id="{9918FE0E-E073-4E0E-A724-8F891838D0BD}"/>
                </a:ext>
              </a:extLst>
            </p:cNvPr>
            <p:cNvSpPr/>
            <p:nvPr/>
          </p:nvSpPr>
          <p:spPr>
            <a:xfrm>
              <a:off x="6686128" y="6350586"/>
              <a:ext cx="1734910" cy="57021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SAI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4" name="đung 4">
            <a:hlinkClick r:id="" action="ppaction://media"/>
            <a:extLst>
              <a:ext uri="{FF2B5EF4-FFF2-40B4-BE49-F238E27FC236}">
                <a16:creationId xmlns:a16="http://schemas.microsoft.com/office/drawing/2014/main" id="{45225DE3-307B-4B5B-8C14-DEBB0359C24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04106" y="4654615"/>
            <a:ext cx="487363" cy="487363"/>
          </a:xfrm>
          <a:prstGeom prst="rect">
            <a:avLst/>
          </a:prstGeom>
        </p:spPr>
      </p:pic>
      <p:sp>
        <p:nvSpPr>
          <p:cNvPr id="11" name="Arrow: Right 10">
            <a:hlinkClick r:id="rId16" action="ppaction://hlinksldjump"/>
            <a:extLst>
              <a:ext uri="{FF2B5EF4-FFF2-40B4-BE49-F238E27FC236}">
                <a16:creationId xmlns:a16="http://schemas.microsoft.com/office/drawing/2014/main" id="{65F24081-F4EB-4C1F-8CD8-416A05AE71DC}"/>
              </a:ext>
            </a:extLst>
          </p:cNvPr>
          <p:cNvSpPr/>
          <p:nvPr/>
        </p:nvSpPr>
        <p:spPr>
          <a:xfrm>
            <a:off x="9707218" y="801471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7" name="Oanh 1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199274" y="71166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53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8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625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3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23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numSld="999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13" action="ppaction://hlinksldjump"/>
            <a:extLst>
              <a:ext uri="{FF2B5EF4-FFF2-40B4-BE49-F238E27FC236}">
                <a16:creationId xmlns:a16="http://schemas.microsoft.com/office/drawing/2014/main" id="{757C02AE-757C-4A92-AA10-11384F98604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12192000" cy="6849836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7A07EA6-DC6E-42F2-BE16-2896FF4699B8}"/>
              </a:ext>
            </a:extLst>
          </p:cNvPr>
          <p:cNvSpPr/>
          <p:nvPr/>
        </p:nvSpPr>
        <p:spPr>
          <a:xfrm>
            <a:off x="0" y="8044"/>
            <a:ext cx="12074387" cy="96953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CHƠI ĐÙA DƯỚI LÒNG ĐƯỜNG LÀ ĐÚNG HAY SAI ?</a:t>
            </a:r>
          </a:p>
        </p:txBody>
      </p:sp>
      <p:pic>
        <p:nvPicPr>
          <p:cNvPr id="7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490BAB56-7F1B-44C0-A162-3D21596370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2987.8333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35160" y="1127341"/>
            <a:ext cx="487363" cy="487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2F19CD-2C9B-40D4-B800-5C11D2F8F33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624" y="979565"/>
            <a:ext cx="2245005" cy="2245005"/>
          </a:xfrm>
          <a:prstGeom prst="rect">
            <a:avLst/>
          </a:prstGeom>
        </p:spPr>
      </p:pic>
      <p:pic>
        <p:nvPicPr>
          <p:cNvPr id="1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93D0405-C3D7-418F-8955-E78DEE1DE9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4335.12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657910" y="1127341"/>
            <a:ext cx="487363" cy="4873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C2DACC-A515-4134-A591-1D25D0B7AAB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10" y="977583"/>
            <a:ext cx="2103074" cy="2103074"/>
          </a:xfrm>
          <a:prstGeom prst="rect">
            <a:avLst/>
          </a:prstGeom>
        </p:spPr>
      </p:pic>
      <p:sp>
        <p:nvSpPr>
          <p:cNvPr id="12" name="Arrow: Right 11">
            <a:hlinkClick r:id="rId18" action="ppaction://hlinksldjump"/>
            <a:extLst>
              <a:ext uri="{FF2B5EF4-FFF2-40B4-BE49-F238E27FC236}">
                <a16:creationId xmlns:a16="http://schemas.microsoft.com/office/drawing/2014/main" id="{7C36659B-F842-428F-882E-880CEDA73EF9}"/>
              </a:ext>
            </a:extLst>
          </p:cNvPr>
          <p:cNvSpPr/>
          <p:nvPr/>
        </p:nvSpPr>
        <p:spPr>
          <a:xfrm>
            <a:off x="9352722" y="5523715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15" name="tiep tuc">
            <a:hlinkClick r:id="" action="ppaction://media"/>
            <a:extLst>
              <a:ext uri="{FF2B5EF4-FFF2-40B4-BE49-F238E27FC236}">
                <a16:creationId xmlns:a16="http://schemas.microsoft.com/office/drawing/2014/main" id="{58E6804D-0F96-4E63-9733-BFC8D0F6E19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226488" y="5211869"/>
            <a:ext cx="487363" cy="487363"/>
          </a:xfrm>
          <a:prstGeom prst="rect">
            <a:avLst/>
          </a:prstGeom>
        </p:spPr>
      </p:pic>
      <p:pic>
        <p:nvPicPr>
          <p:cNvPr id="13" name="cau 5">
            <a:hlinkClick r:id="" action="ppaction://media"/>
            <a:extLst>
              <a:ext uri="{FF2B5EF4-FFF2-40B4-BE49-F238E27FC236}">
                <a16:creationId xmlns:a16="http://schemas.microsoft.com/office/drawing/2014/main" id="{C505AF88-943C-4DDB-991E-B1A17B928DD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781121" y="396237"/>
            <a:ext cx="487363" cy="487363"/>
          </a:xfrm>
          <a:prstGeom prst="rect">
            <a:avLst/>
          </a:prstGeom>
        </p:spPr>
      </p:pic>
      <p:pic>
        <p:nvPicPr>
          <p:cNvPr id="18" name="dung 5">
            <a:hlinkClick r:id="" action="ppaction://media"/>
            <a:extLst>
              <a:ext uri="{FF2B5EF4-FFF2-40B4-BE49-F238E27FC236}">
                <a16:creationId xmlns:a16="http://schemas.microsoft.com/office/drawing/2014/main" id="{9DC7B9AA-8F2A-4243-A651-0F5B93E5359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46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96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964"/>
                            </p:stCondLst>
                            <p:childTnLst>
                              <p:par>
                                <p:cTn id="17" presetID="23" presetClass="entr" presetSubtype="3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0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67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675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175"/>
                            </p:stCondLst>
                            <p:childTnLst>
                              <p:par>
                                <p:cTn id="4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1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38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rrow: Right 30">
            <a:hlinkClick r:id="rId9" action="ppaction://hlinksldjump"/>
            <a:extLst>
              <a:ext uri="{FF2B5EF4-FFF2-40B4-BE49-F238E27FC236}">
                <a16:creationId xmlns:a16="http://schemas.microsoft.com/office/drawing/2014/main" id="{822FD365-A471-4DB9-BF08-3ED48CE684CF}"/>
              </a:ext>
            </a:extLst>
          </p:cNvPr>
          <p:cNvSpPr/>
          <p:nvPr/>
        </p:nvSpPr>
        <p:spPr>
          <a:xfrm>
            <a:off x="9707217" y="474799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CAE3A7-966F-4B31-A586-F1EAC1703D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-56820"/>
            <a:ext cx="6343320" cy="47457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50D279B-8E11-425C-8927-04CE0A6DF9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0234"/>
            <a:ext cx="12218604" cy="46991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59FCDF-6240-4821-B4E9-10A92522F7F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38" y="4559961"/>
            <a:ext cx="2298039" cy="229803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D1E7428-35CE-43DF-8567-F7CD311A991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053" y="4510251"/>
            <a:ext cx="2556372" cy="25563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38E3B8-309F-4165-B710-891D6BB518F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173" y="4588944"/>
            <a:ext cx="2398986" cy="239898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C7FD52E-97A3-4CB9-B421-355E76BD23FA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822" y="4818894"/>
            <a:ext cx="2636783" cy="206548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4D8452E-13C5-43AC-A3D4-C29A39559DC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57" y="4546333"/>
            <a:ext cx="2740532" cy="2740532"/>
          </a:xfrm>
          <a:prstGeom prst="rect">
            <a:avLst/>
          </a:prstGeom>
        </p:spPr>
      </p:pic>
      <p:pic>
        <p:nvPicPr>
          <p:cNvPr id="24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5D34BCD6-AD70-442E-B7D0-277CEE1754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14" end="5201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02292" y="750987"/>
            <a:ext cx="487363" cy="487363"/>
          </a:xfrm>
          <a:prstGeom prst="rect">
            <a:avLst/>
          </a:prstGeom>
        </p:spPr>
      </p:pic>
      <p:pic>
        <p:nvPicPr>
          <p:cNvPr id="25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690B9A1-9441-4026-92AC-868FB91F12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52" end="5363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6551" y="1291629"/>
            <a:ext cx="487363" cy="487363"/>
          </a:xfrm>
          <a:prstGeom prst="rect">
            <a:avLst/>
          </a:prstGeom>
        </p:spPr>
      </p:pic>
      <p:pic>
        <p:nvPicPr>
          <p:cNvPr id="28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32B36C3-EFFE-4A63-A9FA-35FC8FF6D1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13" end="5732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76653" y="344104"/>
            <a:ext cx="487363" cy="487363"/>
          </a:xfrm>
          <a:prstGeom prst="rect">
            <a:avLst/>
          </a:prstGeom>
        </p:spPr>
      </p:pic>
      <p:pic>
        <p:nvPicPr>
          <p:cNvPr id="29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3A005200-4950-4A30-BB4C-6032D5C980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4573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75143" y="1183421"/>
            <a:ext cx="487363" cy="487363"/>
          </a:xfrm>
          <a:prstGeom prst="rect">
            <a:avLst/>
          </a:prstGeom>
        </p:spPr>
      </p:pic>
      <p:pic>
        <p:nvPicPr>
          <p:cNvPr id="30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963B5DB1-6F32-4D10-8BFE-BDC4EE72D6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st="314" end="4599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70396" y="210641"/>
            <a:ext cx="487363" cy="487363"/>
          </a:xfrm>
          <a:prstGeom prst="rect">
            <a:avLst/>
          </a:prstGeom>
        </p:spPr>
      </p:pic>
      <p:pic>
        <p:nvPicPr>
          <p:cNvPr id="4" name="Nguyễn Trường Tộ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158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6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6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6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6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6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6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6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67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6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64" presetClass="path" presetSubtype="0" accel="50000" autoRev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2.59259E-6 L 0.00494 -0.41019 " pathEditMode="relative" rAng="0" ptsTypes="AA" p14:bounceEnd="50000">
                                          <p:cBhvr>
                                            <p:cTn id="3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3577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64" presetClass="path" presetSubtype="0" accel="50000" autoRev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1.48148E-6 L -0.00039 -0.41782 " pathEditMode="relative" rAng="0" ptsTypes="AA" p14:bounceEnd="50000">
                                          <p:cBhvr>
                                            <p:cTn id="4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3237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64" presetClass="path" presetSubtype="0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1.48148E-6 L 0.0263 -0.41643 " pathEditMode="relative" rAng="0" ptsTypes="AA" p14:bounceEnd="50000">
                                          <p:cBhvr>
                                            <p:cTn id="5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-2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3" dur="257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64" presetClass="path" presetSubtype="0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7.40741E-7 L -0.02253 -0.59884 " pathEditMode="relative" rAng="0" ptsTypes="AA" p14:bounceEnd="50000">
                                          <p:cBhvr>
                                            <p:cTn id="58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-29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214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140"/>
                                </p:stCondLst>
                                <p:childTnLst>
                                  <p:par>
                                    <p:cTn id="62" presetID="6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3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2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8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1"/>
                      </p:tgtEl>
                    </p:cond>
                  </p:nextCondLst>
                </p:seq>
                <p:seq concurrent="1" nextAc="seek">
                  <p:cTn id="9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" fill="hold">
                          <p:stCondLst>
                            <p:cond delay="0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64" presetClass="path" presetSubtype="0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1.48148E-6 L 0.02982 -0.59305 " pathEditMode="relative" rAng="0" ptsTypes="AA" p14:bounceEnd="50000">
                                          <p:cBhvr>
                                            <p:cTn id="10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4" y="-2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5" dur="267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 showWhenStopped="0">
                    <p:cTn id="10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  <p:audio>
                  <p:cMediaNode vol="80000" showWhenStopped="0">
                    <p:cTn id="1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 showWhenStopped="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audio>
                  <p:cMediaNode vol="80000" showWhenStopped="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audio>
                  <p:cMediaNode vol="80000" showWhenStopped="0">
                    <p:cTn id="1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 numSld="999">
                    <p:cTn id="1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5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6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6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6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6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6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6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6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6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6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6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6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67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6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67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3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1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64" presetClass="path" presetSubtype="0" accel="50000" autoRev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2.59259E-6 L 0.00494 -0.41019 " pathEditMode="relative" rAng="0" ptsTypes="AA">
                                          <p:cBhvr>
                                            <p:cTn id="37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7" y="-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1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5"/>
                      </p:tgtEl>
                    </p:cond>
                  </p:nextCondLst>
                </p:seq>
                <p:seq concurrent="1" nextAc="seek">
                  <p:cTn id="40" restart="whenNotActive" fill="hold" evtFilter="cancelBubble" nodeType="interactiveSeq">
                    <p:stCondLst>
                      <p:cond evt="onClick" delay="0">
                        <p:tgtEl>
                          <p:spTgt spid="1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1" fill="hold">
                          <p:stCondLst>
                            <p:cond delay="0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64" presetClass="path" presetSubtype="0" accel="50000" autoRev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1.48148E-6 L -0.00039 -0.41782 " pathEditMode="relative" rAng="0" ptsTypes="AA">
                                          <p:cBhvr>
                                            <p:cTn id="44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-2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7"/>
                      </p:tgtEl>
                    </p:cond>
                  </p:nextCondLst>
                </p:seq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1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64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1.48148E-6 L 0.0263 -0.41643 " pathEditMode="relative" rAng="0" ptsTypes="AA">
                                          <p:cBhvr>
                                            <p:cTn id="5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15" y="-2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3" dur="1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19"/>
                      </p:tgtEl>
                    </p:cond>
                  </p:nextCondLst>
                </p:seq>
                <p:seq concurrent="1" nextAc="seek">
                  <p:cTn id="54" restart="whenNotActive" fill="hold" evtFilter="cancelBubble" nodeType="interactiveSeq">
                    <p:stCondLst>
                      <p:cond evt="onClick" delay="0">
                        <p:tgtEl>
                          <p:spTgt spid="2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5" fill="hold">
                          <p:stCondLst>
                            <p:cond delay="0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64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-7.40741E-7 L -0.02253 -0.59884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3" y="-29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1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140"/>
                                </p:stCondLst>
                                <p:childTnLst>
                                  <p:par>
                                    <p:cTn id="62" presetID="6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3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6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6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2" dur="2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5" dur="2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6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circle(out)">
                                          <p:cBhvr>
                                            <p:cTn id="78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1"/>
                      </p:tgtEl>
                    </p:cond>
                  </p:nextCondLst>
                </p:seq>
                <p:seq concurrent="1" nextAc="seek">
                  <p:cTn id="9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0" fill="hold">
                          <p:stCondLst>
                            <p:cond delay="0"/>
                          </p:stCondLst>
                          <p:childTnLst>
                            <p:par>
                              <p:cTn id="10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2" presetID="64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1.48148E-6 L 0.02982 -0.59305 " pathEditMode="relative" rAng="0" ptsTypes="AA">
                                          <p:cBhvr>
                                            <p:cTn id="103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84" y="-2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5" dur="1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 showWhenStopped="0">
                    <p:cTn id="10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  <p:audio>
                  <p:cMediaNode vol="80000" showWhenStopped="0">
                    <p:cTn id="10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5"/>
                    </p:tgtEl>
                  </p:cMediaNode>
                </p:audio>
                <p:audio>
                  <p:cMediaNode vol="80000" showWhenStopped="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8"/>
                    </p:tgtEl>
                  </p:cMediaNode>
                </p:audio>
                <p:audio>
                  <p:cMediaNode vol="80000" showWhenStopped="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audio>
                  <p:cMediaNode vol="80000" showWhenStopped="0">
                    <p:cTn id="1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 numSld="999">
                    <p:cTn id="11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3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2F19CD-2C9B-40D4-B800-5C11D2F8F33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965" y="401342"/>
            <a:ext cx="5597164" cy="5597164"/>
          </a:xfrm>
          <a:prstGeom prst="rect">
            <a:avLst/>
          </a:prstGeom>
        </p:spPr>
      </p:pic>
      <p:pic>
        <p:nvPicPr>
          <p:cNvPr id="3" name="Nguyễn Trường Tộ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90094" y="319992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9880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rrow: Right 18">
            <a:hlinkClick r:id="rId9" action="ppaction://hlinksldjump"/>
            <a:extLst>
              <a:ext uri="{FF2B5EF4-FFF2-40B4-BE49-F238E27FC236}">
                <a16:creationId xmlns:a16="http://schemas.microsoft.com/office/drawing/2014/main" id="{026BE73F-9917-40B0-AA88-F3CD0D1210B3}"/>
              </a:ext>
            </a:extLst>
          </p:cNvPr>
          <p:cNvSpPr/>
          <p:nvPr/>
        </p:nvSpPr>
        <p:spPr>
          <a:xfrm>
            <a:off x="9349865" y="423060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2D8F43-60E1-4416-B817-A766408A38F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528" y="0"/>
            <a:ext cx="5715000" cy="53182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B2A3DA-DAE0-4D62-AC51-F2D842549AD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74" y="-13943"/>
            <a:ext cx="12192000" cy="52131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9136B4-9660-4569-A7F0-EDFEE5D3AE6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483" y="4936166"/>
            <a:ext cx="2499491" cy="19218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1F92B4A-CAA6-434C-9946-EF377D8CDEC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147" y="4865510"/>
            <a:ext cx="2289368" cy="2289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1A7256-FB74-4F2F-85DA-FCC64F477AD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286" y="5239652"/>
            <a:ext cx="3109940" cy="13839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AA3C81-8730-4A9B-8FD0-D7C26C54552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214" y="4632680"/>
            <a:ext cx="2274711" cy="22747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CC21880-EF70-4731-AD0A-A81D4425F57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45791"/>
            <a:ext cx="2528806" cy="2528806"/>
          </a:xfrm>
          <a:prstGeom prst="rect">
            <a:avLst/>
          </a:prstGeom>
        </p:spPr>
      </p:pic>
      <p:pic>
        <p:nvPicPr>
          <p:cNvPr id="14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CC6CDA7-52AD-4B91-94CB-0AE706D3CD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441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57353" y="345157"/>
            <a:ext cx="487363" cy="487363"/>
          </a:xfrm>
          <a:prstGeom prst="rect">
            <a:avLst/>
          </a:prstGeom>
        </p:spPr>
      </p:pic>
      <p:pic>
        <p:nvPicPr>
          <p:cNvPr id="15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4D93FC5-8F0D-4DE2-958D-85FFB14E09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4388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9339" y="985335"/>
            <a:ext cx="487363" cy="487363"/>
          </a:xfrm>
          <a:prstGeom prst="rect">
            <a:avLst/>
          </a:prstGeom>
        </p:spPr>
      </p:pic>
      <p:pic>
        <p:nvPicPr>
          <p:cNvPr id="16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5DC9F0F1-BD21-4103-B818-E6AADE1F9F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5304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35827" y="1665040"/>
            <a:ext cx="487363" cy="487363"/>
          </a:xfrm>
          <a:prstGeom prst="rect">
            <a:avLst/>
          </a:prstGeom>
        </p:spPr>
      </p:pic>
      <p:pic>
        <p:nvPicPr>
          <p:cNvPr id="17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B67480B-97EC-401D-8CE9-601BDAA5B2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5304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20721" y="406584"/>
            <a:ext cx="487363" cy="487363"/>
          </a:xfrm>
          <a:prstGeom prst="rect">
            <a:avLst/>
          </a:prstGeom>
        </p:spPr>
      </p:pic>
      <p:pic>
        <p:nvPicPr>
          <p:cNvPr id="18" name="Am-thanh-tra-loi-dung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BCC0352-1499-4306-B742-8B8FD20059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4">
                  <p14:trim end="5304.8333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15988" y="893947"/>
            <a:ext cx="487363" cy="487363"/>
          </a:xfrm>
          <a:prstGeom prst="rect">
            <a:avLst/>
          </a:prstGeom>
        </p:spPr>
      </p:pic>
      <p:pic>
        <p:nvPicPr>
          <p:cNvPr id="2" name="biển">
            <a:hlinkClick r:id="" action="ppaction://media"/>
            <a:extLst>
              <a:ext uri="{FF2B5EF4-FFF2-40B4-BE49-F238E27FC236}">
                <a16:creationId xmlns:a16="http://schemas.microsoft.com/office/drawing/2014/main" id="{B049B6C0-94B9-4996-93DA-1EAB2B9DC9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398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6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6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6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6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6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59259E-6 L 0.01171 -0.4118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-2060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C -0.00209 -0.00579 -0.02566 -0.04329 -0.01524 -0.1081 C 0.00039 -0.20764 0.02447 -0.23866 0.01731 -0.33866 C 0.01367 -0.40162 -0.00664 -0.48148 0.00065 -0.53148 C 0.01653 -0.64398 0.04921 -0.65532 0.0763 -0.64467 C 0.11523 -0.63102 0.12825 -0.47037 0.10872 -0.29005 C 0.08789 -0.10787 0.02747 0.02523 4.375E-6 -1.11111E-6 Z " pathEditMode="relative" rAng="16980000" ptsTypes="AAAAA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4" y="-3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 -0.0743 L 0.0069 -0.324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9 -0.3243 L -4.79167E-6 3.7037E-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1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78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81481E-6 L -0.00404 -0.42337 " pathEditMode="relative" rAng="0" ptsTypes="AA">
                                      <p:cBhvr>
                                        <p:cTn id="56" dur="2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2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9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0.00989 -0.37685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5" y="-1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00456 -0.4349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-2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rrow: Right 4">
            <a:hlinkClick r:id="rId12" action="ppaction://hlinksldjump"/>
            <a:extLst>
              <a:ext uri="{FF2B5EF4-FFF2-40B4-BE49-F238E27FC236}">
                <a16:creationId xmlns:a16="http://schemas.microsoft.com/office/drawing/2014/main" id="{CA9F1FF1-A40C-49BC-B1F0-58A73BAAA72E}"/>
              </a:ext>
            </a:extLst>
          </p:cNvPr>
          <p:cNvSpPr/>
          <p:nvPr/>
        </p:nvSpPr>
        <p:spPr>
          <a:xfrm>
            <a:off x="9352722" y="5523715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C15A4063-6C9D-4420-B2A0-FDE901DC2500}"/>
              </a:ext>
            </a:extLst>
          </p:cNvPr>
          <p:cNvSpPr/>
          <p:nvPr/>
        </p:nvSpPr>
        <p:spPr>
          <a:xfrm>
            <a:off x="1439917" y="5202621"/>
            <a:ext cx="2291255" cy="101950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DC247725-76C7-42F5-8473-5BED418E8522}"/>
              </a:ext>
            </a:extLst>
          </p:cNvPr>
          <p:cNvSpPr/>
          <p:nvPr/>
        </p:nvSpPr>
        <p:spPr>
          <a:xfrm>
            <a:off x="5472519" y="5355020"/>
            <a:ext cx="2291255" cy="101950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D28949-0CB1-4ED5-912B-64FCDFCB17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869"/>
            <a:ext cx="12318124" cy="700684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8C44BC1B-086D-454C-86D8-56A89DE61409}"/>
              </a:ext>
            </a:extLst>
          </p:cNvPr>
          <p:cNvGrpSpPr/>
          <p:nvPr/>
        </p:nvGrpSpPr>
        <p:grpSpPr>
          <a:xfrm>
            <a:off x="-10510" y="-28476"/>
            <a:ext cx="6127530" cy="5535841"/>
            <a:chOff x="-10510" y="-28476"/>
            <a:chExt cx="6127530" cy="5535841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F535913-EDB9-4DE8-9294-67506EE50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510" y="-28476"/>
              <a:ext cx="6085490" cy="5535841"/>
            </a:xfrm>
            <a:prstGeom prst="rect">
              <a:avLst/>
            </a:prstGeom>
          </p:spPr>
        </p:pic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85A55ECA-1747-4718-8D84-7559EF85BA24}"/>
                </a:ext>
              </a:extLst>
            </p:cNvPr>
            <p:cNvSpPr/>
            <p:nvPr/>
          </p:nvSpPr>
          <p:spPr>
            <a:xfrm>
              <a:off x="42040" y="4410021"/>
              <a:ext cx="6074980" cy="1097344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rgbClr val="FF0000"/>
                  </a:solidFill>
                </a:rPr>
                <a:t>A: </a:t>
              </a:r>
              <a:r>
                <a:rPr lang="en-US" sz="4800" b="1" dirty="0" err="1">
                  <a:solidFill>
                    <a:srgbClr val="FF0000"/>
                  </a:solidFill>
                </a:rPr>
                <a:t>Mặc</a:t>
              </a:r>
              <a:r>
                <a:rPr lang="en-US" sz="4800" b="1" dirty="0">
                  <a:solidFill>
                    <a:srgbClr val="FF0000"/>
                  </a:solidFill>
                </a:rPr>
                <a:t> </a:t>
              </a:r>
              <a:r>
                <a:rPr lang="en-US" sz="4800" b="1" dirty="0" err="1">
                  <a:solidFill>
                    <a:srgbClr val="FF0000"/>
                  </a:solidFill>
                </a:rPr>
                <a:t>áo</a:t>
              </a:r>
              <a:r>
                <a:rPr lang="en-US" sz="4800" b="1" dirty="0">
                  <a:solidFill>
                    <a:srgbClr val="FF0000"/>
                  </a:solidFill>
                </a:rPr>
                <a:t> </a:t>
              </a:r>
              <a:r>
                <a:rPr lang="en-US" sz="4800" b="1" dirty="0" err="1">
                  <a:solidFill>
                    <a:srgbClr val="FF0000"/>
                  </a:solidFill>
                </a:rPr>
                <a:t>phao</a:t>
              </a:r>
              <a:endParaRPr lang="en-US" sz="48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805A1FB-5817-4F11-9B1E-205A0EC74F06}"/>
              </a:ext>
            </a:extLst>
          </p:cNvPr>
          <p:cNvGrpSpPr/>
          <p:nvPr/>
        </p:nvGrpSpPr>
        <p:grpSpPr>
          <a:xfrm>
            <a:off x="6090745" y="0"/>
            <a:ext cx="6253654" cy="5590856"/>
            <a:chOff x="6096000" y="-21869"/>
            <a:chExt cx="6253654" cy="559085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FDA5068-D9CC-444F-873E-A48CB76FC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-21869"/>
              <a:ext cx="6232634" cy="5535841"/>
            </a:xfrm>
            <a:prstGeom prst="rect">
              <a:avLst/>
            </a:prstGeom>
          </p:spPr>
        </p:pic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1ED4F2B-2A5C-463C-A90A-08B7CDFF60CD}"/>
                </a:ext>
              </a:extLst>
            </p:cNvPr>
            <p:cNvSpPr/>
            <p:nvPr/>
          </p:nvSpPr>
          <p:spPr>
            <a:xfrm>
              <a:off x="6117020" y="4347178"/>
              <a:ext cx="6232634" cy="1221809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rgbClr val="FF0000"/>
                  </a:solidFill>
                </a:rPr>
                <a:t>B: </a:t>
              </a:r>
              <a:r>
                <a:rPr lang="en-US" sz="4000" b="1" dirty="0" err="1">
                  <a:solidFill>
                    <a:srgbClr val="FF0000"/>
                  </a:solidFill>
                </a:rPr>
                <a:t>Ngồi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ngay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ngắn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vào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đúng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vị</a:t>
              </a:r>
              <a:r>
                <a:rPr lang="en-US" sz="4000" b="1" dirty="0">
                  <a:solidFill>
                    <a:srgbClr val="FF0000"/>
                  </a:solidFill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</a:rPr>
                <a:t>trí</a:t>
              </a:r>
              <a:r>
                <a:rPr lang="en-US" sz="4000" b="1" dirty="0">
                  <a:solidFill>
                    <a:srgbClr val="FF0000"/>
                  </a:solidFill>
                </a:rPr>
                <a:t>.</a:t>
              </a:r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72B80A0-B5ED-4606-96B8-3F4EBE267B74}"/>
              </a:ext>
            </a:extLst>
          </p:cNvPr>
          <p:cNvSpPr/>
          <p:nvPr/>
        </p:nvSpPr>
        <p:spPr>
          <a:xfrm>
            <a:off x="2958663" y="5515853"/>
            <a:ext cx="6232634" cy="109734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</a:rPr>
              <a:t>C: </a:t>
            </a:r>
            <a:r>
              <a:rPr lang="en-US" sz="4800" b="1" dirty="0" err="1">
                <a:solidFill>
                  <a:srgbClr val="FF0000"/>
                </a:solidFill>
              </a:rPr>
              <a:t>Cả</a:t>
            </a:r>
            <a:r>
              <a:rPr lang="en-US" sz="4800" b="1" dirty="0">
                <a:solidFill>
                  <a:srgbClr val="FF0000"/>
                </a:solidFill>
              </a:rPr>
              <a:t> 2 </a:t>
            </a:r>
            <a:r>
              <a:rPr lang="en-US" sz="4800" b="1" dirty="0" err="1">
                <a:solidFill>
                  <a:srgbClr val="FF0000"/>
                </a:solidFill>
              </a:rPr>
              <a:t>đáp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án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trên</a:t>
            </a:r>
            <a:endParaRPr lang="en-US" sz="4800" b="1" dirty="0">
              <a:solidFill>
                <a:srgbClr val="FF0000"/>
              </a:solidFill>
            </a:endParaRPr>
          </a:p>
        </p:txBody>
      </p:sp>
      <p:sp>
        <p:nvSpPr>
          <p:cNvPr id="23" name="Arrow: Right 22">
            <a:hlinkClick r:id="rId16" action="ppaction://hlinksldjump"/>
            <a:extLst>
              <a:ext uri="{FF2B5EF4-FFF2-40B4-BE49-F238E27FC236}">
                <a16:creationId xmlns:a16="http://schemas.microsoft.com/office/drawing/2014/main" id="{5AB2ED33-25DB-4ABE-A900-CC124200638A}"/>
              </a:ext>
            </a:extLst>
          </p:cNvPr>
          <p:cNvSpPr/>
          <p:nvPr/>
        </p:nvSpPr>
        <p:spPr>
          <a:xfrm>
            <a:off x="9331702" y="5425173"/>
            <a:ext cx="2484782" cy="122180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FF00"/>
                </a:solidFill>
              </a:rPr>
              <a:t>Tiếp</a:t>
            </a:r>
            <a:r>
              <a:rPr lang="en-US" sz="4000" b="1" dirty="0"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solidFill>
                  <a:srgbClr val="FFFF00"/>
                </a:solidFill>
              </a:rPr>
              <a:t>tục</a:t>
            </a:r>
            <a:endParaRPr lang="en-US" sz="4000" b="1" dirty="0">
              <a:solidFill>
                <a:srgbClr val="FFFF00"/>
              </a:solidFill>
            </a:endParaRPr>
          </a:p>
        </p:txBody>
      </p:sp>
      <p:pic>
        <p:nvPicPr>
          <p:cNvPr id="26" name="cau 8.">
            <a:hlinkClick r:id="" action="ppaction://media"/>
            <a:extLst>
              <a:ext uri="{FF2B5EF4-FFF2-40B4-BE49-F238E27FC236}">
                <a16:creationId xmlns:a16="http://schemas.microsoft.com/office/drawing/2014/main" id="{9EB9BC27-4F6D-44A5-997F-12921ABD4C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931018" y="5872507"/>
            <a:ext cx="487363" cy="487363"/>
          </a:xfrm>
          <a:prstGeom prst="rect">
            <a:avLst/>
          </a:prstGeom>
        </p:spPr>
      </p:pic>
      <p:pic>
        <p:nvPicPr>
          <p:cNvPr id="27" name="dung 8.">
            <a:hlinkClick r:id="" action="ppaction://media"/>
            <a:extLst>
              <a:ext uri="{FF2B5EF4-FFF2-40B4-BE49-F238E27FC236}">
                <a16:creationId xmlns:a16="http://schemas.microsoft.com/office/drawing/2014/main" id="{94FD9541-2250-4FDD-924D-C97BFFABE1AA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208907" y="5463373"/>
            <a:ext cx="487363" cy="487363"/>
          </a:xfrm>
          <a:prstGeom prst="rect">
            <a:avLst/>
          </a:prstGeom>
        </p:spPr>
      </p:pic>
      <p:pic>
        <p:nvPicPr>
          <p:cNvPr id="28" name="TRA LOI SAI">
            <a:hlinkClick r:id="" action="ppaction://media"/>
            <a:extLst>
              <a:ext uri="{FF2B5EF4-FFF2-40B4-BE49-F238E27FC236}">
                <a16:creationId xmlns:a16="http://schemas.microsoft.com/office/drawing/2014/main" id="{A1F5E932-EB6B-419F-A8EF-CC5965C79F6D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68590" y="4958939"/>
            <a:ext cx="487363" cy="487363"/>
          </a:xfrm>
          <a:prstGeom prst="rect">
            <a:avLst/>
          </a:prstGeom>
        </p:spPr>
      </p:pic>
      <p:pic>
        <p:nvPicPr>
          <p:cNvPr id="29" name="TRA LOI SAI">
            <a:hlinkClick r:id="" action="ppaction://media"/>
            <a:extLst>
              <a:ext uri="{FF2B5EF4-FFF2-40B4-BE49-F238E27FC236}">
                <a16:creationId xmlns:a16="http://schemas.microsoft.com/office/drawing/2014/main" id="{FA5978B0-2FA6-44BE-A2FF-E7010A4B6E5A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752083" y="5020002"/>
            <a:ext cx="487363" cy="487363"/>
          </a:xfrm>
          <a:prstGeom prst="rect">
            <a:avLst/>
          </a:prstGeom>
        </p:spPr>
      </p:pic>
      <p:pic>
        <p:nvPicPr>
          <p:cNvPr id="30" name="tiep tuc">
            <a:hlinkClick r:id="" action="ppaction://media"/>
            <a:extLst>
              <a:ext uri="{FF2B5EF4-FFF2-40B4-BE49-F238E27FC236}">
                <a16:creationId xmlns:a16="http://schemas.microsoft.com/office/drawing/2014/main" id="{F13A116D-113C-4074-B60D-12653642AD8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>
                  <p14:trim st="1679" end="575.4305000000001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6410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66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2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2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700"/>
                            </p:stCondLst>
                            <p:childTnLst>
                              <p:par>
                                <p:cTn id="26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4275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27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084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26" presetClass="entr" presetSubtype="0" fill="hold" grpId="0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5" grpId="0" animBg="1"/>
      <p:bldP spid="22" grpId="0" animBg="1"/>
      <p:bldP spid="22" grpId="1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PRESENTATION_INFO_2" val="&lt;?xml version=&quot;1.0&quot; encoding=&quot;UTF-8&quot; standalone=&quot;no&quot; ?&gt;&#10;&lt;presentation2&gt;&#10;&#10;  &lt;slides&gt;&#10;    &lt;slide id=&quot;{1F03DBCD-94A2-4519-8FD7-7377B42D49E3}&quot; pptId=&quot;265&quot;/&gt;&#10;    &lt;slide id=&quot;{5E8F70C0-704E-4E50-8085-AC49CBCC7C79}&quot; pptId=&quot;266&quot;/&gt;&#10;    &lt;slide id=&quot;{E902C2A9-F385-4861-B17B-AC603320EAD7}&quot; pptId=&quot;258&quot;/&gt;&#10;    &lt;slide id=&quot;{6901D871-A409-4FB5-9C36-C24083E10EBE}&quot; pptId=&quot;259&quot;/&gt;&#10;    &lt;slide id=&quot;{D9B599E3-D00F-4037-9853-4E96EDE50B6D}&quot; pptId=&quot;262&quot;/&gt;&#10;    &lt;slide id=&quot;{A8D2E791-A8DD-48E9-8FF1-F736A6F3595F}&quot; pptId=&quot;264&quot;/&gt;&#10;    &lt;slide id=&quot;{C5A80859-2271-4354-9C47-38F3C2D02857}&quot; pptId=&quot;268&quot;/&gt;&#10;    &lt;slide id=&quot;{AD44328F-5568-43FA-BA05-DAD0E664B314}&quot; pptId=&quot;270&quot;/&gt;&#10;    &lt;slide id=&quot;{91EE5996-B4F8-4E03-A1E4-155B63D7890C}&quot; pptId=&quot;272&quot;/&gt;&#10;    &lt;slide id=&quot;{523291E8-ED2E-4D5A-95A3-4AFAAF780524}&quot; pptId=&quot;271&quot;/&gt;&#10;  &lt;/slides&gt;&#10;&#10;  &lt;narration&gt;&#10;    &lt;audioTracks&gt;&#10;      &lt;audioTrack muted=&quot;false&quot; name=&quot;Audio 1&quot; resource=&quot;32af3e16&quot; slideId=&quot;&quot; startTime=&quot;0&quot; volume=&quot;1&quot;&gt;&#10;        &lt;audio channels=&quot;1&quot; format=&quot;s16&quot; sampleRate=&quot;44100&quot;/&gt;&#10;      &lt;/audioTrack&gt;&#10;      &lt;audioTrack muted=&quot;false&quot; name=&quot;Audio 2&quot; resource=&quot;532e1d31&quot; slideId=&quot;{E902C2A9-F385-4861-B17B-AC603320EAD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0f515103&quot; slideId=&quot;{91EE5996-B4F8-4E03-A1E4-155B63D7890C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UUID" val="{4E696406-2271-4F9B-B833-F8C7A80C74AF}"/>
  <p:tag name="ISPRING_RESOURCE_FOLDER" val="C:\Users\Admin\Desktop\trò chơi an toàn giao thông chuẩn\trò chơi an toàn giao thông\"/>
  <p:tag name="ISPRING_PRESENTATION_PATH" val="C:\Users\Admin\Desktop\trò chơi an toàn giao thông chuẩn\trò chơi an toàn giao thông.pptx"/>
  <p:tag name="ISPRING_SCREEN_RECS_UPDATED" val="C:\Users\Admin\Desktop\trò chơi an toàn giao thông chuẩn\trò chơi an toàn giao thông\"/>
  <p:tag name="ISPRING_LMS_API_VERSION" val="SCORM 2004 (2nd edition)"/>
  <p:tag name="ISPRING_ULTRA_SCORM_COURSE_ID" val="D12DD9DE-EADB-4A7E-976B-F9F614900B58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\uFFFD\u0016{4135263A-6E0A-4BC5-84B3-3BD32200B68F}&quot;,&quot;C:\\Users\\Admin\\Desktop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,&quot;studioSettings&quot;:{&quot;onlineDestinationFolderId&quot;:&quot;1&quot;}}"/>
  <p:tag name="ISPRING_SCORM_RATE_SLIDES" val="0"/>
  <p:tag name="ISPRING_SCORM_RATE_QUIZZES" val="0"/>
  <p:tag name="ISPRING_SCORM_PASSING_SCORE" val="0.000000"/>
  <p:tag name="ISPRING_CURRENT_PLAYER_ID" val="universal"/>
  <p:tag name="ISPRING_PRESENTATION_TITLE" val="TRÒ CHƠI GT- OANH A4-2024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3A247E6-5A88-49A0-9782-81AB4E5BD7C7}:28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7B76769-AF48-44B7-9637-7F0CAEDC4D61}:3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0A0D5F5-3AE1-4461-AE88-3A14D209C96C}:27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D9DF598-73C6-4A7D-A654-4740EAE3538F}:27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TIMING" val="|0.001|0.001"/>
  <p:tag name="ISPRING_SLIDE_ID_2" val="{C5A80859-2271-4354-9C47-38F3C2D02857}"/>
  <p:tag name="GENSWF_SLIDE_UID" val="{C4A8C330-B420-46B8-BA6B-0D2D5A9E7450}:26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C3EFE01-FD3E-4362-B50F-D6185CABAF34}:29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F2B6A69-71F2-40DB-AF79-7A926AFB9905}:2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59E9048-3DB5-45D6-87B8-1D02AEE30551}:29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001"/>
  <p:tag name="ISPRING_CUSTOM_TIMING_USED" val="1"/>
  <p:tag name="ISPRING_SLIDE_ID_2" val="{A8D2E791-A8DD-48E9-8FF1-F736A6F3595F}"/>
  <p:tag name="GENSWF_SLIDE_UID" val="{4BEA2856-942A-46FD-8148-0775051D4B98}:2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4.207"/>
  <p:tag name="TIMING" val="|0.001|1|5.056"/>
  <p:tag name="ISPRING_CUSTOM_TIMING_USED" val="1"/>
  <p:tag name="ISPRING_SLIDE_ID_2" val="{AD44328F-5568-43FA-BA05-DAD0E664B314}"/>
  <p:tag name="GENSWF_SLIDE_UID" val="{73C04238-AFA5-43FC-8A62-C7E55B341075}:27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1.823"/>
  <p:tag name="ISPRING_CUSTOM_TIMING_USED" val="1"/>
  <p:tag name="ISPRING_SLIDE_ID_2" val="{91EE5996-B4F8-4E03-A1E4-155B63D7890C}"/>
  <p:tag name="TIMING" val="|0.001"/>
  <p:tag name="GENSWF_SLIDE_UID" val="{6E2A45C5-2521-461B-AAEE-255334D201AB}:27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4AF2F45-CEE4-43DB-92F0-4C0502E0C437}:28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3AE4003-DCE3-44E1-B9D1-CAFEB186EBAA}:3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11EAD4A-4700-4918-9D44-2D0F240B2C30}:28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5455</TotalTime>
  <Words>167</Words>
  <Application>Microsoft Office PowerPoint</Application>
  <PresentationFormat>Widescreen</PresentationFormat>
  <Paragraphs>47</Paragraphs>
  <Slides>14</Slides>
  <Notes>14</Notes>
  <HiddenSlides>0</HiddenSlides>
  <MMClips>52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Times New Roman</vt:lpstr>
      <vt:lpstr>Calibri</vt:lpstr>
      <vt:lpstr>Arial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TRÒ CHƠI GT- OANH A4-2024</dc:title>
  <dc:creator>Admin</dc:creator>
  <cp:lastModifiedBy>Administrator</cp:lastModifiedBy>
  <cp:revision>390</cp:revision>
  <dcterms:created xsi:type="dcterms:W3CDTF">2021-10-31T02:56:30Z</dcterms:created>
  <dcterms:modified xsi:type="dcterms:W3CDTF">2024-03-01T12:49:51Z</dcterms:modified>
</cp:coreProperties>
</file>