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67A-7FCD-42D8-90F7-B529A7C14E7E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9F60-C86F-4A21-92D1-1C0891AE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4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67A-7FCD-42D8-90F7-B529A7C14E7E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9F60-C86F-4A21-92D1-1C0891AE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34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67A-7FCD-42D8-90F7-B529A7C14E7E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9F60-C86F-4A21-92D1-1C0891AE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2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67A-7FCD-42D8-90F7-B529A7C14E7E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9F60-C86F-4A21-92D1-1C0891AE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43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67A-7FCD-42D8-90F7-B529A7C14E7E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9F60-C86F-4A21-92D1-1C0891AE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5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67A-7FCD-42D8-90F7-B529A7C14E7E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9F60-C86F-4A21-92D1-1C0891AE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8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67A-7FCD-42D8-90F7-B529A7C14E7E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9F60-C86F-4A21-92D1-1C0891AE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952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67A-7FCD-42D8-90F7-B529A7C14E7E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9F60-C86F-4A21-92D1-1C0891AE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71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67A-7FCD-42D8-90F7-B529A7C14E7E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9F60-C86F-4A21-92D1-1C0891AE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22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67A-7FCD-42D8-90F7-B529A7C14E7E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9F60-C86F-4A21-92D1-1C0891AE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56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D67A-7FCD-42D8-90F7-B529A7C14E7E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9F60-C86F-4A21-92D1-1C0891AE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89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AD67A-7FCD-42D8-90F7-B529A7C14E7E}" type="datetimeFigureOut">
              <a:rPr lang="en-US" smtClean="0"/>
              <a:t>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E9F60-C86F-4A21-92D1-1C0891AE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9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7895" y="0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60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8706"/>
            <a:ext cx="12192000" cy="68667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1" y="549526"/>
            <a:ext cx="10290220" cy="5799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944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2024-11-08T07:06:37Z</dcterms:created>
  <dcterms:modified xsi:type="dcterms:W3CDTF">2024-11-08T08:34:43Z</dcterms:modified>
</cp:coreProperties>
</file>