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540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61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0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9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30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85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86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70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1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4153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828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F80AAA3-D92F-4857-9CB8-5E215DAC874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4A6C442-8974-4EEA-AB8F-9EBB29A4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09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896946"/>
              </p:ext>
            </p:extLst>
          </p:nvPr>
        </p:nvGraphicFramePr>
        <p:xfrm>
          <a:off x="1457736" y="2014330"/>
          <a:ext cx="9303028" cy="3419060"/>
        </p:xfrm>
        <a:graphic>
          <a:graphicData uri="http://schemas.openxmlformats.org/drawingml/2006/table">
            <a:tbl>
              <a:tblPr firstRow="1" firstCol="1" bandRow="1"/>
              <a:tblGrid>
                <a:gridCol w="684306">
                  <a:extLst>
                    <a:ext uri="{9D8B030D-6E8A-4147-A177-3AD203B41FA5}">
                      <a16:colId xmlns:a16="http://schemas.microsoft.com/office/drawing/2014/main" val="3237265526"/>
                    </a:ext>
                  </a:extLst>
                </a:gridCol>
                <a:gridCol w="607286">
                  <a:extLst>
                    <a:ext uri="{9D8B030D-6E8A-4147-A177-3AD203B41FA5}">
                      <a16:colId xmlns:a16="http://schemas.microsoft.com/office/drawing/2014/main" val="3206363254"/>
                    </a:ext>
                  </a:extLst>
                </a:gridCol>
                <a:gridCol w="684306">
                  <a:extLst>
                    <a:ext uri="{9D8B030D-6E8A-4147-A177-3AD203B41FA5}">
                      <a16:colId xmlns:a16="http://schemas.microsoft.com/office/drawing/2014/main" val="932395233"/>
                    </a:ext>
                  </a:extLst>
                </a:gridCol>
                <a:gridCol w="684306">
                  <a:extLst>
                    <a:ext uri="{9D8B030D-6E8A-4147-A177-3AD203B41FA5}">
                      <a16:colId xmlns:a16="http://schemas.microsoft.com/office/drawing/2014/main" val="3137595217"/>
                    </a:ext>
                  </a:extLst>
                </a:gridCol>
                <a:gridCol w="819390">
                  <a:extLst>
                    <a:ext uri="{9D8B030D-6E8A-4147-A177-3AD203B41FA5}">
                      <a16:colId xmlns:a16="http://schemas.microsoft.com/office/drawing/2014/main" val="33801702"/>
                    </a:ext>
                  </a:extLst>
                </a:gridCol>
                <a:gridCol w="819390">
                  <a:extLst>
                    <a:ext uri="{9D8B030D-6E8A-4147-A177-3AD203B41FA5}">
                      <a16:colId xmlns:a16="http://schemas.microsoft.com/office/drawing/2014/main" val="508684778"/>
                    </a:ext>
                  </a:extLst>
                </a:gridCol>
                <a:gridCol w="693197">
                  <a:extLst>
                    <a:ext uri="{9D8B030D-6E8A-4147-A177-3AD203B41FA5}">
                      <a16:colId xmlns:a16="http://schemas.microsoft.com/office/drawing/2014/main" val="3719923566"/>
                    </a:ext>
                  </a:extLst>
                </a:gridCol>
                <a:gridCol w="693197">
                  <a:extLst>
                    <a:ext uri="{9D8B030D-6E8A-4147-A177-3AD203B41FA5}">
                      <a16:colId xmlns:a16="http://schemas.microsoft.com/office/drawing/2014/main" val="3042257827"/>
                    </a:ext>
                  </a:extLst>
                </a:gridCol>
                <a:gridCol w="746518">
                  <a:extLst>
                    <a:ext uri="{9D8B030D-6E8A-4147-A177-3AD203B41FA5}">
                      <a16:colId xmlns:a16="http://schemas.microsoft.com/office/drawing/2014/main" val="3915168500"/>
                    </a:ext>
                  </a:extLst>
                </a:gridCol>
                <a:gridCol w="746518">
                  <a:extLst>
                    <a:ext uri="{9D8B030D-6E8A-4147-A177-3AD203B41FA5}">
                      <a16:colId xmlns:a16="http://schemas.microsoft.com/office/drawing/2014/main" val="3404239888"/>
                    </a:ext>
                  </a:extLst>
                </a:gridCol>
                <a:gridCol w="746518">
                  <a:extLst>
                    <a:ext uri="{9D8B030D-6E8A-4147-A177-3AD203B41FA5}">
                      <a16:colId xmlns:a16="http://schemas.microsoft.com/office/drawing/2014/main" val="3248564397"/>
                    </a:ext>
                  </a:extLst>
                </a:gridCol>
                <a:gridCol w="746518">
                  <a:extLst>
                    <a:ext uri="{9D8B030D-6E8A-4147-A177-3AD203B41FA5}">
                      <a16:colId xmlns:a16="http://schemas.microsoft.com/office/drawing/2014/main" val="905791255"/>
                    </a:ext>
                  </a:extLst>
                </a:gridCol>
                <a:gridCol w="631578">
                  <a:extLst>
                    <a:ext uri="{9D8B030D-6E8A-4147-A177-3AD203B41FA5}">
                      <a16:colId xmlns:a16="http://schemas.microsoft.com/office/drawing/2014/main" val="1919773860"/>
                    </a:ext>
                  </a:extLst>
                </a:gridCol>
              </a:tblGrid>
              <a:tr h="22943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CHỦ ĐỀ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30549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2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30549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30549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30549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30549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670832"/>
                  </a:ext>
                </a:extLst>
              </a:tr>
              <a:tr h="2373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 SỰ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 SỰ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 SỰ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 SỰ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 SỰ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933453"/>
                  </a:ext>
                </a:extLst>
              </a:tr>
              <a:tr h="964512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3C1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 ĐÌNH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kiễng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gót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tục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 m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Đinh Thị Tuyết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PTTCXH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Đinh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̣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Tuyết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Nhổ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cải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Đinh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̣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Tuyết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Dạy hát: Cô và mẹ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Đinh Thị Tuyết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 biết hình tam giác, hình chữ nhật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Đinh Thị Tuyết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145737"/>
                  </a:ext>
                </a:extLst>
              </a:tr>
              <a:tr h="9345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Thăm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Nguyễn Thị Hạnh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Máy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lọc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Nguyễn Thị Hạnh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máy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lọc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mini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Nguyễn Thị Hạnh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vi 3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Nguyễn Thị Hạnh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nhau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Nguyễn Thị Hạnh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497427"/>
                  </a:ext>
                </a:extLst>
              </a:tr>
              <a:tr h="10532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VĐ: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tôi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Vũ Thị Thoa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zic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zac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Vũ Thị Thoa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Vũ Thị Thoa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mẹ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Vũ Thị Thoa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vâng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lời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Vũ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Thoa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33" marR="432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49270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5191535" y="1302767"/>
            <a:ext cx="1835429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Kê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́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Hoạch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GD Chủ 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Đê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34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365519"/>
              </p:ext>
            </p:extLst>
          </p:nvPr>
        </p:nvGraphicFramePr>
        <p:xfrm>
          <a:off x="1457737" y="1861150"/>
          <a:ext cx="9263271" cy="3582710"/>
        </p:xfrm>
        <a:graphic>
          <a:graphicData uri="http://schemas.openxmlformats.org/drawingml/2006/table">
            <a:tbl>
              <a:tblPr firstRow="1" firstCol="1" bandRow="1"/>
              <a:tblGrid>
                <a:gridCol w="694802">
                  <a:extLst>
                    <a:ext uri="{9D8B030D-6E8A-4147-A177-3AD203B41FA5}">
                      <a16:colId xmlns:a16="http://schemas.microsoft.com/office/drawing/2014/main" val="4146953537"/>
                    </a:ext>
                  </a:extLst>
                </a:gridCol>
                <a:gridCol w="497568">
                  <a:extLst>
                    <a:ext uri="{9D8B030D-6E8A-4147-A177-3AD203B41FA5}">
                      <a16:colId xmlns:a16="http://schemas.microsoft.com/office/drawing/2014/main" val="2511536767"/>
                    </a:ext>
                  </a:extLst>
                </a:gridCol>
                <a:gridCol w="694802">
                  <a:extLst>
                    <a:ext uri="{9D8B030D-6E8A-4147-A177-3AD203B41FA5}">
                      <a16:colId xmlns:a16="http://schemas.microsoft.com/office/drawing/2014/main" val="1409590878"/>
                    </a:ext>
                  </a:extLst>
                </a:gridCol>
                <a:gridCol w="694802">
                  <a:extLst>
                    <a:ext uri="{9D8B030D-6E8A-4147-A177-3AD203B41FA5}">
                      <a16:colId xmlns:a16="http://schemas.microsoft.com/office/drawing/2014/main" val="3733888544"/>
                    </a:ext>
                  </a:extLst>
                </a:gridCol>
                <a:gridCol w="625054">
                  <a:extLst>
                    <a:ext uri="{9D8B030D-6E8A-4147-A177-3AD203B41FA5}">
                      <a16:colId xmlns:a16="http://schemas.microsoft.com/office/drawing/2014/main" val="2544159186"/>
                    </a:ext>
                  </a:extLst>
                </a:gridCol>
                <a:gridCol w="689113">
                  <a:extLst>
                    <a:ext uri="{9D8B030D-6E8A-4147-A177-3AD203B41FA5}">
                      <a16:colId xmlns:a16="http://schemas.microsoft.com/office/drawing/2014/main" val="157045640"/>
                    </a:ext>
                  </a:extLst>
                </a:gridCol>
                <a:gridCol w="596348">
                  <a:extLst>
                    <a:ext uri="{9D8B030D-6E8A-4147-A177-3AD203B41FA5}">
                      <a16:colId xmlns:a16="http://schemas.microsoft.com/office/drawing/2014/main" val="1349785451"/>
                    </a:ext>
                  </a:extLst>
                </a:gridCol>
                <a:gridCol w="771193">
                  <a:extLst>
                    <a:ext uri="{9D8B030D-6E8A-4147-A177-3AD203B41FA5}">
                      <a16:colId xmlns:a16="http://schemas.microsoft.com/office/drawing/2014/main" val="2528550018"/>
                    </a:ext>
                  </a:extLst>
                </a:gridCol>
                <a:gridCol w="1010264">
                  <a:extLst>
                    <a:ext uri="{9D8B030D-6E8A-4147-A177-3AD203B41FA5}">
                      <a16:colId xmlns:a16="http://schemas.microsoft.com/office/drawing/2014/main" val="1139972194"/>
                    </a:ext>
                  </a:extLst>
                </a:gridCol>
                <a:gridCol w="1010264">
                  <a:extLst>
                    <a:ext uri="{9D8B030D-6E8A-4147-A177-3AD203B41FA5}">
                      <a16:colId xmlns:a16="http://schemas.microsoft.com/office/drawing/2014/main" val="1053550692"/>
                    </a:ext>
                  </a:extLst>
                </a:gridCol>
                <a:gridCol w="695361">
                  <a:extLst>
                    <a:ext uri="{9D8B030D-6E8A-4147-A177-3AD203B41FA5}">
                      <a16:colId xmlns:a16="http://schemas.microsoft.com/office/drawing/2014/main" val="659628258"/>
                    </a:ext>
                  </a:extLst>
                </a:gridCol>
                <a:gridCol w="607840">
                  <a:extLst>
                    <a:ext uri="{9D8B030D-6E8A-4147-A177-3AD203B41FA5}">
                      <a16:colId xmlns:a16="http://schemas.microsoft.com/office/drawing/2014/main" val="1422912041"/>
                    </a:ext>
                  </a:extLst>
                </a:gridCol>
                <a:gridCol w="675860">
                  <a:extLst>
                    <a:ext uri="{9D8B030D-6E8A-4147-A177-3AD203B41FA5}">
                      <a16:colId xmlns:a16="http://schemas.microsoft.com/office/drawing/2014/main" val="1513278547"/>
                    </a:ext>
                  </a:extLst>
                </a:gridCol>
              </a:tblGrid>
              <a:tr h="226614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CHỦ ĐỀ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-7112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30549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2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30549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30549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30549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30549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712141"/>
                  </a:ext>
                </a:extLst>
              </a:tr>
              <a:tr h="2217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 SỰ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 SỰ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 SỰ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 SỰ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MÔN HỌC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C6591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 SỰ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798780"/>
                  </a:ext>
                </a:extLst>
              </a:tr>
              <a:tr h="833436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3C</a:t>
                      </a:r>
                      <a:r>
                        <a:rPr lang="vi-VN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 Đình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pt-B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 kiễng gót liên tục 3m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Hoàng Thị Hệ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pt-B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Thơ: Thăm nhà bà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Hoàng Thị Hệ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pt-B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PTTCKNXH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Hoàng Thị Hệ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 biết hình tam giác, hình chữ nhật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Hoàng Thị Hệ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Dạy ca hát: Cháu yêu bà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Hoàng Thị Hệ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09482"/>
                  </a:ext>
                </a:extLst>
              </a:tr>
              <a:tr h="10736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pt-B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Nhà của bé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Phạm Thu Hằng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pt-B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r-FR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fr-F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VĐ : </a:t>
                      </a:r>
                      <a:r>
                        <a:rPr lang="fr-FR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fr-F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fr-F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Phạm Thu Hằng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pt-B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 biết số lượng trong phạm vi 3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Phạm Thu Hằng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fr-F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r-F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Thỏ con không vâng lời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Phạm Thu Hằng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pt-B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 khung ảnh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Phạm Thu Hằng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486759"/>
                  </a:ext>
                </a:extLst>
              </a:tr>
              <a:tr h="12036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Nặn đồ dùng ăn uống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Hoàng Thị Hệ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pt-B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 theo hướng thẳng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Hoàng Thị Hệ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pt-B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B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Một số đồ dùng trong gia đình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Hoàng Thị Hệ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pt-B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B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Truyện: Gà trống và vịt bầu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Hoàng Thị Hệ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pt-BR" sz="900" b="1" u="sng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9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nhau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Hoàng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̣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Hê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̣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22" marR="42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401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171657" y="1229099"/>
            <a:ext cx="1835429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Kê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́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Hoạch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GD Chủ 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Đê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44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7</TotalTime>
  <Words>383</Words>
  <Application>Microsoft Office PowerPoint</Application>
  <PresentationFormat>Widescreen</PresentationFormat>
  <Paragraphs>173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Century Gothic</vt:lpstr>
      <vt:lpstr>Garamond</vt:lpstr>
      <vt:lpstr>Times New Roman</vt:lpstr>
      <vt:lpstr>Savon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2024-10-20T10:44:28Z</dcterms:created>
  <dcterms:modified xsi:type="dcterms:W3CDTF">2024-10-20T10:51:52Z</dcterms:modified>
</cp:coreProperties>
</file>