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39F"/>
    <a:srgbClr val="CE62A2"/>
    <a:srgbClr val="DCF4F6"/>
    <a:srgbClr val="51D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1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F54-9A7D-453A-B227-382573DC64B1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564x/26/d9/b7/26d9b73caace5d1c26f3647a5cb92b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42424"/>
              </p:ext>
            </p:extLst>
          </p:nvPr>
        </p:nvGraphicFramePr>
        <p:xfrm>
          <a:off x="1162592" y="2324284"/>
          <a:ext cx="9899470" cy="3639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210">
                  <a:extLst>
                    <a:ext uri="{9D8B030D-6E8A-4147-A177-3AD203B41FA5}">
                      <a16:colId xmlns:a16="http://schemas.microsoft.com/office/drawing/2014/main" val="11040619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48952448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16168374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967492672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3275356891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1357739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716992690"/>
                    </a:ext>
                  </a:extLst>
                </a:gridCol>
              </a:tblGrid>
              <a:tr h="364855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STT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0000"/>
                          </a:solidFill>
                        </a:rPr>
                        <a:t>Các</a:t>
                      </a:r>
                      <a:r>
                        <a:rPr lang="en-US" baseline="0">
                          <a:solidFill>
                            <a:srgbClr val="FF0000"/>
                          </a:solidFill>
                        </a:rPr>
                        <a:t> hoạt động trong ngày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0000"/>
                          </a:solidFill>
                        </a:rPr>
                        <a:t>Ghi chú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38370"/>
                  </a:ext>
                </a:extLst>
              </a:tr>
              <a:tr h="420790">
                <a:tc v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32426"/>
                  </a:ext>
                </a:extLst>
              </a:tr>
              <a:tr h="2853302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toàn</a:t>
                      </a:r>
                      <a:r>
                        <a:rPr lang="nl-NL" sz="2000" b="1" baseline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trong trường mầm non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PTNN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Chiếc khăn của Heo con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PTNT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</a:t>
                      </a: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Trang phục của bạn trai, bạn gái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PTTM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Tô màu cái áo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PTTC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 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Bật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tại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chỗ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27/0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PTTM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Dạy hát: Đôi dép xinh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190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388125" y="434476"/>
            <a:ext cx="9369137" cy="18898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THỜI KHÓA BIỂU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Chủ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đề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Bản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thân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Nhánh</a:t>
            </a:r>
            <a:r>
              <a:rPr lang="en-US" b="1" dirty="0">
                <a:solidFill>
                  <a:srgbClr val="FF0000"/>
                </a:solidFill>
              </a:rPr>
              <a:t> 1: </a:t>
            </a:r>
            <a:r>
              <a:rPr lang="en-US" b="1" dirty="0" err="1">
                <a:solidFill>
                  <a:srgbClr val="FF0000"/>
                </a:solidFill>
              </a:rPr>
              <a:t>Đồ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dùng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yêu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từ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ngày</a:t>
            </a:r>
            <a:r>
              <a:rPr lang="en-US" b="1" dirty="0">
                <a:solidFill>
                  <a:srgbClr val="FF0000"/>
                </a:solidFill>
              </a:rPr>
              <a:t> 14/10 </a:t>
            </a:r>
            <a:r>
              <a:rPr lang="en-US" b="1" dirty="0" err="1">
                <a:solidFill>
                  <a:srgbClr val="FF0000"/>
                </a:solidFill>
              </a:rPr>
              <a:t>đến</a:t>
            </a:r>
            <a:r>
              <a:rPr lang="en-US" b="1" dirty="0">
                <a:solidFill>
                  <a:srgbClr val="FF0000"/>
                </a:solidFill>
              </a:rPr>
              <a:t> 18/10/2024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Lớp</a:t>
            </a:r>
            <a:r>
              <a:rPr lang="en-US" b="1" dirty="0">
                <a:solidFill>
                  <a:srgbClr val="FF0000"/>
                </a:solidFill>
              </a:rPr>
              <a:t>: 3 </a:t>
            </a:r>
            <a:r>
              <a:rPr lang="en-US" b="1" dirty="0" err="1">
                <a:solidFill>
                  <a:srgbClr val="FF0000"/>
                </a:solidFill>
              </a:rPr>
              <a:t>tuổi</a:t>
            </a:r>
            <a:r>
              <a:rPr lang="en-US" b="1" dirty="0">
                <a:solidFill>
                  <a:srgbClr val="FF0000"/>
                </a:solidFill>
              </a:rPr>
              <a:t> 1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Người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Nguyễn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Hiền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0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5</cp:revision>
  <dcterms:created xsi:type="dcterms:W3CDTF">2024-05-09T03:08:15Z</dcterms:created>
  <dcterms:modified xsi:type="dcterms:W3CDTF">2024-10-15T02:46:53Z</dcterms:modified>
</cp:coreProperties>
</file>