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39" d="100"/>
          <a:sy n="39" d="100"/>
        </p:scale>
        <p:origin x="10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70779"/>
              </p:ext>
            </p:extLst>
          </p:nvPr>
        </p:nvGraphicFramePr>
        <p:xfrm>
          <a:off x="533400" y="3314700"/>
          <a:ext cx="17449800" cy="595046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(14/10/2024)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Tô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màu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váy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457200" indent="-457200">
                        <a:lnSpc>
                          <a:spcPct val="150000"/>
                        </a:lnSpc>
                        <a:buFontTx/>
                        <a:buChar char="-"/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(15/10/2024)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thức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Khám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về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đôi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dép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(16/10/2024)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Dạy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hát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Quả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bóng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</a:t>
                      </a:r>
                      <a:r>
                        <a:rPr lang="en-US" sz="3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17/10/2024)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ngôn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Thơ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Đôi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dép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(18/10/2024)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chỗ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743200" y="181145"/>
            <a:ext cx="13563600" cy="29524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 THÂN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endParaRPr lang="en-US" sz="3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81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19</cp:revision>
  <dcterms:created xsi:type="dcterms:W3CDTF">2006-08-16T00:00:00Z</dcterms:created>
  <dcterms:modified xsi:type="dcterms:W3CDTF">2024-10-03T01:49:55Z</dcterms:modified>
  <dc:identifier>DAGEnc4rUew</dc:identifier>
</cp:coreProperties>
</file>