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61" r:id="rId5"/>
    <p:sldId id="263" r:id="rId6"/>
    <p:sldId id="262" r:id="rId7"/>
    <p:sldId id="264" r:id="rId8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93020" autoAdjust="0"/>
  </p:normalViewPr>
  <p:slideViewPr>
    <p:cSldViewPr>
      <p:cViewPr varScale="1">
        <p:scale>
          <a:sx n="39" d="100"/>
          <a:sy n="39" d="100"/>
        </p:scale>
        <p:origin x="1072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516A17-D82D-4267-A6D7-1E6229CED994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3A3F98-F544-4C72-B940-E14EE19FA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794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3A3F98-F544-4C72-B940-E14EE19FA2E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051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graphicFrame>
        <p:nvGraphicFramePr>
          <p:cNvPr id="3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086822"/>
              </p:ext>
            </p:extLst>
          </p:nvPr>
        </p:nvGraphicFramePr>
        <p:xfrm>
          <a:off x="533400" y="3314700"/>
          <a:ext cx="17449800" cy="5943600"/>
        </p:xfrm>
        <a:graphic>
          <a:graphicData uri="http://schemas.openxmlformats.org/drawingml/2006/table">
            <a:tbl>
              <a:tblPr/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04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141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378010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dung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717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717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717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717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717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71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55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3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32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21/10/2024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thẩm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mĩ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Nặn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bánh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tròn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32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22/10/2024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phía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trước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phía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sau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32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23/10/2024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ngôn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Minh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Quân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dũng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32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24/10/2024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TC-KNXH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lạ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32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25/10/2024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triển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Bò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hứng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thẳng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bật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tại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chỗ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Freeform 4"/>
          <p:cNvSpPr/>
          <p:nvPr/>
        </p:nvSpPr>
        <p:spPr>
          <a:xfrm rot="-1391740" flipH="1">
            <a:off x="99526" y="8288696"/>
            <a:ext cx="867748" cy="1904384"/>
          </a:xfrm>
          <a:custGeom>
            <a:avLst/>
            <a:gdLst/>
            <a:ahLst/>
            <a:cxnLst/>
            <a:rect l="l" t="t" r="r" b="b"/>
            <a:pathLst>
              <a:path w="1195264" h="2548044">
                <a:moveTo>
                  <a:pt x="1195264" y="0"/>
                </a:moveTo>
                <a:lnTo>
                  <a:pt x="0" y="0"/>
                </a:lnTo>
                <a:lnTo>
                  <a:pt x="0" y="2548044"/>
                </a:lnTo>
                <a:lnTo>
                  <a:pt x="1195264" y="2548044"/>
                </a:lnTo>
                <a:lnTo>
                  <a:pt x="1195264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" name="Rectangle 4"/>
          <p:cNvSpPr/>
          <p:nvPr/>
        </p:nvSpPr>
        <p:spPr>
          <a:xfrm>
            <a:off x="2133600" y="266700"/>
            <a:ext cx="13792200" cy="24818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 KHÓA BIỂU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 đề: 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 THÂN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Nhánh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4: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Bé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bảo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vệ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than (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21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đến ngày 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25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/2024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 viên thực hiện: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Nguyễn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Thị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Nhung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6016"/>
            <a:ext cx="18288000" cy="1028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rot="-1391740" flipH="1">
            <a:off x="99526" y="8288696"/>
            <a:ext cx="867748" cy="1904384"/>
          </a:xfrm>
          <a:custGeom>
            <a:avLst/>
            <a:gdLst/>
            <a:ahLst/>
            <a:cxnLst/>
            <a:rect l="l" t="t" r="r" b="b"/>
            <a:pathLst>
              <a:path w="1195264" h="2548044">
                <a:moveTo>
                  <a:pt x="1195264" y="0"/>
                </a:moveTo>
                <a:lnTo>
                  <a:pt x="0" y="0"/>
                </a:lnTo>
                <a:lnTo>
                  <a:pt x="0" y="2548044"/>
                </a:lnTo>
                <a:lnTo>
                  <a:pt x="1195264" y="2548044"/>
                </a:lnTo>
                <a:lnTo>
                  <a:pt x="1195264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</p:sp>
      <p:sp>
        <p:nvSpPr>
          <p:cNvPr id="5" name="Rectangle 4"/>
          <p:cNvSpPr/>
          <p:nvPr/>
        </p:nvSpPr>
        <p:spPr>
          <a:xfrm>
            <a:off x="1981200" y="403417"/>
            <a:ext cx="13487400" cy="24818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 KHÓA BIỂU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 đề: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Nước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tượng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tự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nhiên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Nhánh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2: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8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đến ngày 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/2024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 viên thực hiện: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Nguyễn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Thị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Nhung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le 3">
            <a:extLst>
              <a:ext uri="{FF2B5EF4-FFF2-40B4-BE49-F238E27FC236}">
                <a16:creationId xmlns:a16="http://schemas.microsoft.com/office/drawing/2014/main" id="{D0098FDD-F1AC-FD6A-E957-2A841533EC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7920817"/>
              </p:ext>
            </p:extLst>
          </p:nvPr>
        </p:nvGraphicFramePr>
        <p:xfrm>
          <a:off x="533400" y="3314700"/>
          <a:ext cx="17449800" cy="5943600"/>
        </p:xfrm>
        <a:graphic>
          <a:graphicData uri="http://schemas.openxmlformats.org/drawingml/2006/table">
            <a:tbl>
              <a:tblPr/>
              <a:tblGrid>
                <a:gridCol w="17528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77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141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378010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dung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717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717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717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717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717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71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55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3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32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8/4/2024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thẩm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mĩ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Xé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dán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mưa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32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9/4/2024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Tìm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hiểu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nhiên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32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10/4/2024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Bước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lên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xuống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bục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bật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xa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32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11/4/2024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ngôn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Hồ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mây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32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12/4/2024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triển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sánh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đối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5073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-36095" y="0"/>
            <a:ext cx="18288000" cy="1028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graphicFrame>
        <p:nvGraphicFramePr>
          <p:cNvPr id="3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0452696"/>
              </p:ext>
            </p:extLst>
          </p:nvPr>
        </p:nvGraphicFramePr>
        <p:xfrm>
          <a:off x="533400" y="3314700"/>
          <a:ext cx="17449800" cy="6436932"/>
        </p:xfrm>
        <a:graphic>
          <a:graphicData uri="http://schemas.openxmlformats.org/drawingml/2006/table">
            <a:tbl>
              <a:tblPr/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342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141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143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dung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717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717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717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717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717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71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55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3200" b="1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3200" b="1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32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15/4/2024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TC - KNXH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mùa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hè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32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16/4/2024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triển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Ngôn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Tia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nắng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nhỏ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32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17/4/2024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đường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hẹp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đầu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đội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túi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cát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Ném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tay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32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18/4/2024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Nghỉ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giỗ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tổ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Hùng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Vương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32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19/4/2024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thẩm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mỹ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Rèn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KNAN: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Nắng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sớm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VĐMH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Cháu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vẽ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ông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mặt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trời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Freeform 4"/>
          <p:cNvSpPr/>
          <p:nvPr/>
        </p:nvSpPr>
        <p:spPr>
          <a:xfrm rot="-1391740" flipH="1">
            <a:off x="99526" y="8288696"/>
            <a:ext cx="867748" cy="1904384"/>
          </a:xfrm>
          <a:custGeom>
            <a:avLst/>
            <a:gdLst/>
            <a:ahLst/>
            <a:cxnLst/>
            <a:rect l="l" t="t" r="r" b="b"/>
            <a:pathLst>
              <a:path w="1195264" h="2548044">
                <a:moveTo>
                  <a:pt x="1195264" y="0"/>
                </a:moveTo>
                <a:lnTo>
                  <a:pt x="0" y="0"/>
                </a:lnTo>
                <a:lnTo>
                  <a:pt x="0" y="2548044"/>
                </a:lnTo>
                <a:lnTo>
                  <a:pt x="1195264" y="2548044"/>
                </a:lnTo>
                <a:lnTo>
                  <a:pt x="1195264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DCE2D49-CF88-1116-2038-30DDD6D1A665}"/>
              </a:ext>
            </a:extLst>
          </p:cNvPr>
          <p:cNvSpPr/>
          <p:nvPr/>
        </p:nvSpPr>
        <p:spPr>
          <a:xfrm>
            <a:off x="1981200" y="403417"/>
            <a:ext cx="13487400" cy="24818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 KHÓA BIỂU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 đề: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Nước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tượng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tự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nhiên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Nhánh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3: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hè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15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đến ngày 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19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/2024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 viên thực hiện: 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Vũ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Thị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Phương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Thảo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3373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-36095" y="0"/>
            <a:ext cx="18288000" cy="1028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2"/>
          <p:cNvSpPr/>
          <p:nvPr/>
        </p:nvSpPr>
        <p:spPr>
          <a:xfrm>
            <a:off x="-36095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graphicFrame>
        <p:nvGraphicFramePr>
          <p:cNvPr id="3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145910"/>
              </p:ext>
            </p:extLst>
          </p:nvPr>
        </p:nvGraphicFramePr>
        <p:xfrm>
          <a:off x="533400" y="3314700"/>
          <a:ext cx="17449800" cy="5950462"/>
        </p:xfrm>
        <a:graphic>
          <a:graphicData uri="http://schemas.openxmlformats.org/drawingml/2006/table">
            <a:tbl>
              <a:tblPr/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342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141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26885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dung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55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3200" b="1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3200" b="1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(22/4/2024)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3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en-US" sz="3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thẩm</a:t>
                      </a:r>
                      <a:r>
                        <a:rPr lang="en-US" sz="3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mĩ</a:t>
                      </a:r>
                      <a:r>
                        <a:rPr lang="en-US" sz="3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Vẽ</a:t>
                      </a:r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hồ</a:t>
                      </a:r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nước</a:t>
                      </a:r>
                      <a:endParaRPr lang="en-US" sz="7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(23/4/2024)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Phát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triển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nhận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thức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Bé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tìm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hiểu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về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rác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thải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(24/4/2024)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Phát</a:t>
                      </a:r>
                      <a:r>
                        <a:rPr lang="fr-FR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fr-FR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triển</a:t>
                      </a:r>
                      <a:r>
                        <a:rPr lang="fr-FR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fr-FR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thể</a:t>
                      </a:r>
                      <a:r>
                        <a:rPr lang="fr-FR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fr-FR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chất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Bật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xa – tung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bóng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và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bắt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bóng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(25/4/2024)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Phát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triển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ngôn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ngữ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Truyện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: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Truyện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của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thỏ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con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(26/4/2024)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Phát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triển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thẩm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mĩ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Dạy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hát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: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Không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xả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rác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Freeform 4"/>
          <p:cNvSpPr/>
          <p:nvPr/>
        </p:nvSpPr>
        <p:spPr>
          <a:xfrm rot="-1391740" flipH="1">
            <a:off x="99526" y="8288696"/>
            <a:ext cx="867748" cy="1904384"/>
          </a:xfrm>
          <a:custGeom>
            <a:avLst/>
            <a:gdLst/>
            <a:ahLst/>
            <a:cxnLst/>
            <a:rect l="l" t="t" r="r" b="b"/>
            <a:pathLst>
              <a:path w="1195264" h="2548044">
                <a:moveTo>
                  <a:pt x="1195264" y="0"/>
                </a:moveTo>
                <a:lnTo>
                  <a:pt x="0" y="0"/>
                </a:lnTo>
                <a:lnTo>
                  <a:pt x="0" y="2548044"/>
                </a:lnTo>
                <a:lnTo>
                  <a:pt x="1195264" y="2548044"/>
                </a:lnTo>
                <a:lnTo>
                  <a:pt x="1195264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5" name="Rectangle 4"/>
          <p:cNvSpPr/>
          <p:nvPr/>
        </p:nvSpPr>
        <p:spPr>
          <a:xfrm>
            <a:off x="3352800" y="469685"/>
            <a:ext cx="11811000" cy="237533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ts val="4500"/>
              </a:lnSpc>
            </a:pPr>
            <a:r>
              <a:rPr lang="vi-VN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 KHÓA BIỂU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4500"/>
              </a:lnSpc>
            </a:pPr>
            <a:r>
              <a:rPr lang="vi-VN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 đề: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Bảo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vệ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môi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trường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4500"/>
              </a:lnSpc>
            </a:pP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Nhánh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1: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rác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thải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22</a:t>
            </a:r>
            <a:r>
              <a:rPr lang="vi-VN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vi-VN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đến ngày 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26</a:t>
            </a:r>
            <a:r>
              <a:rPr lang="vi-VN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vi-VN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/2024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4500"/>
              </a:lnSpc>
            </a:pPr>
            <a:r>
              <a:rPr lang="vi-VN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 viên thực hiện: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Nguyễn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Thị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Nhung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429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-36095" y="0"/>
            <a:ext cx="18288000" cy="1028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2"/>
          <p:cNvSpPr/>
          <p:nvPr/>
        </p:nvSpPr>
        <p:spPr>
          <a:xfrm>
            <a:off x="-36095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graphicFrame>
        <p:nvGraphicFramePr>
          <p:cNvPr id="3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2251834"/>
              </p:ext>
            </p:extLst>
          </p:nvPr>
        </p:nvGraphicFramePr>
        <p:xfrm>
          <a:off x="383005" y="2369887"/>
          <a:ext cx="17449800" cy="7540816"/>
        </p:xfrm>
        <a:graphic>
          <a:graphicData uri="http://schemas.openxmlformats.org/drawingml/2006/table">
            <a:tbl>
              <a:tblPr/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342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141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400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ND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9751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3200" b="1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3200" b="1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(29/4/2024)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chất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Ném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xa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2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tay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Nghỉ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lễ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30/4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t-BR" sz="2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Nghỉ ngày lễ 1/5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(2/5/2024)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thức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- So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sánh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chiều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rộng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2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đối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tượng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(3/5/2024)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TC - KNXH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bỏ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rác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đúng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nơi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quy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1616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(6/5/2024)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8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Phát triển ngôn ngữ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- Truyện: Vương quốc rác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(7/5/2024)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8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Phát triển nhận thức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Bé bảo vệ môi trường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(8/5/2024)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8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Phát triển thể chất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Bò chui qua cổng – đập và bắt bóng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(9/5/2024)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8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Phát triển ngôn ngữ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Thơ: Tôi là thùng rác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(10/5/2024)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thẩm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mĩ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Thiết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kế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thùng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rác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(EDP)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2714568"/>
                  </a:ext>
                </a:extLst>
              </a:tr>
            </a:tbl>
          </a:graphicData>
        </a:graphic>
      </p:graphicFrame>
      <p:sp>
        <p:nvSpPr>
          <p:cNvPr id="4" name="Freeform 4"/>
          <p:cNvSpPr/>
          <p:nvPr/>
        </p:nvSpPr>
        <p:spPr>
          <a:xfrm rot="-1391740" flipH="1">
            <a:off x="99526" y="8288696"/>
            <a:ext cx="867748" cy="1904384"/>
          </a:xfrm>
          <a:custGeom>
            <a:avLst/>
            <a:gdLst/>
            <a:ahLst/>
            <a:cxnLst/>
            <a:rect l="l" t="t" r="r" b="b"/>
            <a:pathLst>
              <a:path w="1195264" h="2548044">
                <a:moveTo>
                  <a:pt x="1195264" y="0"/>
                </a:moveTo>
                <a:lnTo>
                  <a:pt x="0" y="0"/>
                </a:lnTo>
                <a:lnTo>
                  <a:pt x="0" y="2548044"/>
                </a:lnTo>
                <a:lnTo>
                  <a:pt x="1195264" y="2548044"/>
                </a:lnTo>
                <a:lnTo>
                  <a:pt x="1195264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7CE4872-0CF9-A0EF-EE4A-B95DB70697E3}"/>
              </a:ext>
            </a:extLst>
          </p:cNvPr>
          <p:cNvSpPr/>
          <p:nvPr/>
        </p:nvSpPr>
        <p:spPr>
          <a:xfrm>
            <a:off x="2438400" y="0"/>
            <a:ext cx="13944600" cy="237533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ts val="4500"/>
              </a:lnSpc>
            </a:pPr>
            <a:r>
              <a:rPr lang="vi-VN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 KHÓA BIỂU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4500"/>
              </a:lnSpc>
            </a:pPr>
            <a:r>
              <a:rPr lang="vi-VN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 đề: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Bảo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vệ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môi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trường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4500"/>
              </a:lnSpc>
            </a:pP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Nhánh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2: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Bé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yêu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môi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trường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xanh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29</a:t>
            </a:r>
            <a:r>
              <a:rPr lang="vi-VN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vi-VN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đến ngày 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</a:t>
            </a:r>
            <a:r>
              <a:rPr lang="vi-VN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vi-VN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/2024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4500"/>
              </a:lnSpc>
            </a:pPr>
            <a:r>
              <a:rPr lang="vi-VN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 viên thực hiện: 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Vũ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Thị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Phương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Thảo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7982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-36095" y="0"/>
            <a:ext cx="18288000" cy="1028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2"/>
          <p:cNvSpPr/>
          <p:nvPr/>
        </p:nvSpPr>
        <p:spPr>
          <a:xfrm>
            <a:off x="-36095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graphicFrame>
        <p:nvGraphicFramePr>
          <p:cNvPr id="3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7454721"/>
              </p:ext>
            </p:extLst>
          </p:nvPr>
        </p:nvGraphicFramePr>
        <p:xfrm>
          <a:off x="533400" y="3314700"/>
          <a:ext cx="17449800" cy="6417882"/>
        </p:xfrm>
        <a:graphic>
          <a:graphicData uri="http://schemas.openxmlformats.org/drawingml/2006/table">
            <a:tbl>
              <a:tblPr/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342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141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143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dung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55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3200" b="1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3200" b="1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(13/5/2024)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Phát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triển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thẩm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mĩ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.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Vẽ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theo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ý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thích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(14/5/2024)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Phát triển TCKNXH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Kính yêu Bác Hồ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(15/5/2024)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Phát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triển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n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ngữ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Thơ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: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Bé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em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tập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nói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 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(16/5/2024)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sz="3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Phát triển thẩm mĩ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Dạy vận động bài: Đêm qua em mơ gặp Bác Hồ 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( lời 1) 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(17/5/2024)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Phát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triển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thể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chất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Bật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tại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chỗ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-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ném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xa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Freeform 4"/>
          <p:cNvSpPr/>
          <p:nvPr/>
        </p:nvSpPr>
        <p:spPr>
          <a:xfrm rot="-1391740" flipH="1">
            <a:off x="99526" y="8288696"/>
            <a:ext cx="867748" cy="1904384"/>
          </a:xfrm>
          <a:custGeom>
            <a:avLst/>
            <a:gdLst/>
            <a:ahLst/>
            <a:cxnLst/>
            <a:rect l="l" t="t" r="r" b="b"/>
            <a:pathLst>
              <a:path w="1195264" h="2548044">
                <a:moveTo>
                  <a:pt x="1195264" y="0"/>
                </a:moveTo>
                <a:lnTo>
                  <a:pt x="0" y="0"/>
                </a:lnTo>
                <a:lnTo>
                  <a:pt x="0" y="2548044"/>
                </a:lnTo>
                <a:lnTo>
                  <a:pt x="1195264" y="2548044"/>
                </a:lnTo>
                <a:lnTo>
                  <a:pt x="1195264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5" name="Rectangle 4"/>
          <p:cNvSpPr/>
          <p:nvPr/>
        </p:nvSpPr>
        <p:spPr>
          <a:xfrm>
            <a:off x="2667000" y="479882"/>
            <a:ext cx="13563600" cy="240065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ts val="4500"/>
              </a:lnSpc>
            </a:pPr>
            <a:r>
              <a:rPr lang="vi-VN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 KHÓA BIỂU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4500"/>
              </a:lnSpc>
            </a:pPr>
            <a:r>
              <a:rPr lang="vi-VN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 đề: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Quê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hương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đất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nước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Bác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Hồ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4500"/>
              </a:lnSpc>
            </a:pP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Nhánh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1: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13</a:t>
            </a:r>
            <a:r>
              <a:rPr lang="vi-VN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vi-VN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đến ngày 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17</a:t>
            </a:r>
            <a:r>
              <a:rPr lang="vi-VN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vi-VN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/2024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4500"/>
              </a:lnSpc>
            </a:pPr>
            <a:r>
              <a:rPr lang="vi-VN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 viên thực hiện: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Vũ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Thị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Phương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Thảo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7639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-36095" y="0"/>
            <a:ext cx="18288000" cy="1028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2"/>
          <p:cNvSpPr/>
          <p:nvPr/>
        </p:nvSpPr>
        <p:spPr>
          <a:xfrm>
            <a:off x="-36095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graphicFrame>
        <p:nvGraphicFramePr>
          <p:cNvPr id="3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8196310"/>
              </p:ext>
            </p:extLst>
          </p:nvPr>
        </p:nvGraphicFramePr>
        <p:xfrm>
          <a:off x="533400" y="3314700"/>
          <a:ext cx="17449800" cy="6417882"/>
        </p:xfrm>
        <a:graphic>
          <a:graphicData uri="http://schemas.openxmlformats.org/drawingml/2006/table">
            <a:tbl>
              <a:tblPr/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342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141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143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dung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55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3200" b="1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3200" b="1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(20/5/2024)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Phát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triển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thẩm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mĩ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.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Nghe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hát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: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Hải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Phòng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quê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tôi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(21/5/2024)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Phát triển nhận thức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Tìm hiểu về món ăn Hải Phòng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(22/5/2024)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Phát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triển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ngôn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ngữ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.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Thơ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: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Hải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Phòng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thành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phố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của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ta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(23/5/2024)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Phát triển thể chất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Bật về phía trước – ném xa bằng 1 tay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(24/5/2024)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Phát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triển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thẩm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mĩ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.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Hoạt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động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: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Thiết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kế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quy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trình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làm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bánh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dẻo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Freeform 4"/>
          <p:cNvSpPr/>
          <p:nvPr/>
        </p:nvSpPr>
        <p:spPr>
          <a:xfrm rot="-1391740" flipH="1">
            <a:off x="99526" y="8288696"/>
            <a:ext cx="867748" cy="1904384"/>
          </a:xfrm>
          <a:custGeom>
            <a:avLst/>
            <a:gdLst/>
            <a:ahLst/>
            <a:cxnLst/>
            <a:rect l="l" t="t" r="r" b="b"/>
            <a:pathLst>
              <a:path w="1195264" h="2548044">
                <a:moveTo>
                  <a:pt x="1195264" y="0"/>
                </a:moveTo>
                <a:lnTo>
                  <a:pt x="0" y="0"/>
                </a:lnTo>
                <a:lnTo>
                  <a:pt x="0" y="2548044"/>
                </a:lnTo>
                <a:lnTo>
                  <a:pt x="1195264" y="2548044"/>
                </a:lnTo>
                <a:lnTo>
                  <a:pt x="1195264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5" name="Rectangle 4"/>
          <p:cNvSpPr/>
          <p:nvPr/>
        </p:nvSpPr>
        <p:spPr>
          <a:xfrm>
            <a:off x="2667000" y="479882"/>
            <a:ext cx="13563600" cy="240065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ts val="4500"/>
              </a:lnSpc>
            </a:pPr>
            <a:r>
              <a:rPr lang="vi-VN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 KHÓA BIỂU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4500"/>
              </a:lnSpc>
            </a:pPr>
            <a:r>
              <a:rPr lang="vi-VN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 đề: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Quê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hương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đất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nước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Bác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Hồ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4500"/>
              </a:lnSpc>
            </a:pP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Nhánh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2: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</a:t>
            </a:r>
            <a:r>
              <a:rPr lang="vi-VN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vi-VN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đến ngày 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24</a:t>
            </a:r>
            <a:r>
              <a:rPr lang="vi-VN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vi-VN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/2024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4500"/>
              </a:lnSpc>
            </a:pPr>
            <a:r>
              <a:rPr lang="vi-VN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 viên thực hiện: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Nguyễn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Thị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Nhung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8819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952</Words>
  <Application>Microsoft Office PowerPoint</Application>
  <PresentationFormat>Custom</PresentationFormat>
  <Paragraphs>212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Times New Roman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Nguyễn Thị Kim Oanh</dc:creator>
  <cp:lastModifiedBy>nhungnhan269@gmail.com</cp:lastModifiedBy>
  <cp:revision>17</cp:revision>
  <dcterms:created xsi:type="dcterms:W3CDTF">2006-08-16T00:00:00Z</dcterms:created>
  <dcterms:modified xsi:type="dcterms:W3CDTF">2024-10-03T01:57:01Z</dcterms:modified>
  <dc:identifier>DAGEnc4rUew</dc:identifier>
</cp:coreProperties>
</file>