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42" d="100"/>
          <a:sy n="42" d="100"/>
        </p:scale>
        <p:origin x="91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A3F98-F544-4C72-B940-E14EE19FA2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3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699081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6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28/10/2024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29/10/2024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30/10/2024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31/10/2024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TC-KNXH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sớm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133600" y="266700"/>
            <a:ext cx="137922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Gia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28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109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18</cp:revision>
  <dcterms:created xsi:type="dcterms:W3CDTF">2006-08-16T00:00:00Z</dcterms:created>
  <dcterms:modified xsi:type="dcterms:W3CDTF">2024-10-25T03:05:04Z</dcterms:modified>
  <dc:identifier>DAGEnc4rUew</dc:identifier>
</cp:coreProperties>
</file>