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media/image2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3"/>
  </p:sldIdLst>
  <p:sldSz cx="18288000" cy="10287000"/>
  <p:notesSz cx="6858000" cy="91440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22" autoAdjust="0"/>
  </p:normalViewPr>
  <p:slideViewPr>
    <p:cSldViewPr showGuides="1">
      <p:cViewPr varScale="1">
        <p:scale>
          <a:sx n="47" d="100"/>
          <a:sy n="47" d="100"/>
        </p:scale>
        <p:origin x="83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3.fntdata"/><Relationship Id="rId8" Type="http://schemas.openxmlformats.org/officeDocument/2006/relationships/font" Target="fonts/font2.fntdata"/><Relationship Id="rId7" Type="http://schemas.openxmlformats.org/officeDocument/2006/relationships/font" Target="fonts/font1.fntdata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font" Target="fonts/font4.fntdata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3"/>
          <p:cNvGraphicFramePr>
            <a:graphicFrameLocks noGrp="1"/>
          </p:cNvGraphicFramePr>
          <p:nvPr/>
        </p:nvGraphicFramePr>
        <p:xfrm>
          <a:off x="533400" y="3314700"/>
          <a:ext cx="17449800" cy="5943600"/>
        </p:xfrm>
        <a:graphic>
          <a:graphicData uri="http://schemas.openxmlformats.org/drawingml/2006/table">
            <a:tbl>
              <a:tblPr/>
              <a:tblGrid>
                <a:gridCol w="1489075"/>
                <a:gridCol w="3221553"/>
                <a:gridCol w="3082925"/>
                <a:gridCol w="3331647"/>
                <a:gridCol w="3124200"/>
                <a:gridCol w="3200400"/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04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11/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chất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Bò bằng bàn tay và bàn chân giữa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11/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thức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altLang="nl-NL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 hiểu về cuối tuần của gia đình bé</a:t>
                      </a:r>
                      <a:r>
                        <a:rPr lang="nl-NL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06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chất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Thơ: Mẹ ốm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thức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Tách nhóm có 3 đối tượng thành nhóm nhỏ hơn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08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thẩm mĩ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KN ca hát: Bố là tất c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3962400" y="266700"/>
            <a:ext cx="10363200" cy="2504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alt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 đình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Tổ ấm gia đình (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 04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 ngày </a:t>
            </a:r>
            <a:r>
              <a:rPr lang="en-US" alt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08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 thực 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 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 Vóc</a:t>
            </a:r>
            <a:endParaRPr lang="en-US" altLang="vi-VN" sz="32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493</Words>
  <Application>WPS Presentation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Admin</cp:lastModifiedBy>
  <cp:revision>35</cp:revision>
  <cp:lastPrinted>2024-09-19T11:01:00Z</cp:lastPrinted>
  <dcterms:created xsi:type="dcterms:W3CDTF">2006-08-16T00:00:00Z</dcterms:created>
  <dcterms:modified xsi:type="dcterms:W3CDTF">2024-10-25T08:35:40Z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769B794FCD674D4AABAAC3B742BB532F_12</vt:lpwstr>
  </property>
  <property fmtid="{D5CDD505-2E9C-101B-9397-08002B2CF9AE}" pid="3" name="KSOProductBuildVer">
    <vt:lpwstr>1033-12.2.0.18607</vt:lpwstr>
  </property>
</Properties>
</file>