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media/image2.svg" ContentType="image/svg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3"/>
  </p:sldIdLst>
  <p:sldSz cx="18288000" cy="10287000"/>
  <p:notesSz cx="6858000" cy="9144000"/>
  <p:embeddedFontLst>
    <p:embeddedFont>
      <p:font typeface="Calibri" panose="020F0502020204030204" pitchFamily="34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22" autoAdjust="0"/>
  </p:normalViewPr>
  <p:slideViewPr>
    <p:cSldViewPr showGuides="1">
      <p:cViewPr varScale="1">
        <p:scale>
          <a:sx n="47" d="100"/>
          <a:sy n="47" d="100"/>
        </p:scale>
        <p:origin x="834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font" Target="fonts/font3.fntdata"/><Relationship Id="rId8" Type="http://schemas.openxmlformats.org/officeDocument/2006/relationships/font" Target="fonts/font2.fntdata"/><Relationship Id="rId7" Type="http://schemas.openxmlformats.org/officeDocument/2006/relationships/font" Target="fonts/font1.fntdata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font" Target="fonts/font4.fntdata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sv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3"/>
          <p:cNvGraphicFramePr>
            <a:graphicFrameLocks noGrp="1"/>
          </p:cNvGraphicFramePr>
          <p:nvPr/>
        </p:nvGraphicFramePr>
        <p:xfrm>
          <a:off x="533400" y="3314700"/>
          <a:ext cx="17449800" cy="5943600"/>
        </p:xfrm>
        <a:graphic>
          <a:graphicData uri="http://schemas.openxmlformats.org/drawingml/2006/table">
            <a:tbl>
              <a:tblPr/>
              <a:tblGrid>
                <a:gridCol w="1752894"/>
                <a:gridCol w="2957734"/>
                <a:gridCol w="3082925"/>
                <a:gridCol w="3331647"/>
                <a:gridCol w="3124200"/>
                <a:gridCol w="3200400"/>
              </a:tblGrid>
              <a:tr h="137801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655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11/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</a:t>
                      </a:r>
                      <a:r>
                        <a:rPr lang="en-US" alt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chất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Bật xa 35-40 cm. Bò bằng bàn tay, bàn chân giữa 2 đường kẻ rộng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11/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</a:t>
                      </a:r>
                      <a:r>
                        <a:rPr lang="en-US" alt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 thức</a:t>
                      </a:r>
                      <a:endParaRPr lang="en-US" altLang="nl-NL" sz="32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Tìm hiểu về nguyên liệu làm khung ảnh gia đình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/2024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</a:t>
                      </a:r>
                      <a:r>
                        <a:rPr lang="en-US" alt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ngôn ngữ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Kể chuyện sáng tạo về gia đình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/2024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</a:t>
                      </a:r>
                      <a:r>
                        <a:rPr lang="en-US" alt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thẩm mĩ</a:t>
                      </a:r>
                      <a:endParaRPr lang="en-US" altLang="nl-NL" sz="32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32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Steam: Thiết kế, trang trí khung ảnh gia đình</a:t>
                      </a:r>
                      <a:endParaRPr lang="en-US" sz="32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/2024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thẩm mĩ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VĐMH bài “Bố là tất cả”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Freeform 4"/>
          <p:cNvSpPr/>
          <p:nvPr/>
        </p:nvSpPr>
        <p:spPr>
          <a:xfrm rot="-1391740" flipH="1">
            <a:off x="99526" y="8288696"/>
            <a:ext cx="867748" cy="1904384"/>
          </a:xfrm>
          <a:custGeom>
            <a:avLst/>
            <a:gdLst/>
            <a:ahLst/>
            <a:cxnLst/>
            <a:rect l="l" t="t" r="r" b="b"/>
            <a:pathLst>
              <a:path w="1195264" h="2548044">
                <a:moveTo>
                  <a:pt x="1195264" y="0"/>
                </a:moveTo>
                <a:lnTo>
                  <a:pt x="0" y="0"/>
                </a:lnTo>
                <a:lnTo>
                  <a:pt x="0" y="2548044"/>
                </a:lnTo>
                <a:lnTo>
                  <a:pt x="1195264" y="2548044"/>
                </a:lnTo>
                <a:lnTo>
                  <a:pt x="1195264" y="0"/>
                </a:lnTo>
                <a:close/>
              </a:path>
            </a:pathLst>
          </a:custGeom>
          <a:blipFill>
            <a:blip r:embed="rId1"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</p:sp>
      <p:sp>
        <p:nvSpPr>
          <p:cNvPr id="5" name="Rectangle 4"/>
          <p:cNvSpPr/>
          <p:nvPr/>
        </p:nvSpPr>
        <p:spPr>
          <a:xfrm>
            <a:off x="3962400" y="266700"/>
            <a:ext cx="10363200" cy="3030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 đề: </a:t>
            </a:r>
            <a:r>
              <a:rPr lang="en-US" alt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 đình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3: Dự án “Gia đình yêu thương” (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 11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alt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 ngày </a:t>
            </a:r>
            <a:r>
              <a:rPr lang="en-US" alt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alt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/2024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viên thực 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Vũ Thị </a:t>
            </a:r>
            <a:r>
              <a:rPr lang="en-US" alt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 Thảo</a:t>
            </a:r>
            <a:endParaRPr lang="en-US" altLang="vi-VN" sz="32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571</Words>
  <Application>WPS Presentation</Application>
  <PresentationFormat>Custom</PresentationFormat>
  <Paragraphs>40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Thị Kim Oanh</dc:creator>
  <cp:lastModifiedBy>Admin</cp:lastModifiedBy>
  <cp:revision>37</cp:revision>
  <cp:lastPrinted>2024-09-19T11:01:00Z</cp:lastPrinted>
  <dcterms:created xsi:type="dcterms:W3CDTF">2006-08-16T00:00:00Z</dcterms:created>
  <dcterms:modified xsi:type="dcterms:W3CDTF">2024-10-25T08:40:53Z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769B794FCD674D4AABAAC3B742BB532F_12</vt:lpwstr>
  </property>
  <property fmtid="{D5CDD505-2E9C-101B-9397-08002B2CF9AE}" pid="3" name="KSOProductBuildVer">
    <vt:lpwstr>1033-12.2.0.18607</vt:lpwstr>
  </property>
</Properties>
</file>