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22" autoAdjust="0"/>
  </p:normalViewPr>
  <p:slideViewPr>
    <p:cSldViewPr>
      <p:cViewPr varScale="1">
        <p:scale>
          <a:sx n="31" d="100"/>
          <a:sy n="31" d="100"/>
        </p:scale>
        <p:origin x="43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358782"/>
              </p:ext>
            </p:extLst>
          </p:nvPr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7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nl-NL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7/10/2024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nl-NL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</a:t>
                      </a:r>
                      <a:r>
                        <a:rPr lang="nl-NL" sz="3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 thể chất</a:t>
                      </a: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nl-NL" sz="3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Chuyền bóng qua đầu, qua chân</a:t>
                      </a:r>
                      <a:endParaRPr lang="en-US" sz="3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08/10/2024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nhận thức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09/10/2024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ngôn ngữ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 “Chú bé lọ lem”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nl-NL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10/10/2024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thẩm mỹ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VTTN “Bé khoẻ bé ngoan”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11/10/2024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TCKN-XH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sinh nhật của bé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08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endParaRPr lang="en-US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07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Thị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130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Administrator</cp:lastModifiedBy>
  <cp:revision>35</cp:revision>
  <cp:lastPrinted>2024-09-19T11:01:31Z</cp:lastPrinted>
  <dcterms:created xsi:type="dcterms:W3CDTF">2006-08-16T00:00:00Z</dcterms:created>
  <dcterms:modified xsi:type="dcterms:W3CDTF">2024-10-05T13:32:34Z</dcterms:modified>
  <dc:identifier>DAGEnc4rUew</dc:identifier>
</cp:coreProperties>
</file>