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22" autoAdjust="0"/>
  </p:normalViewPr>
  <p:slideViewPr>
    <p:cSldViewPr>
      <p:cViewPr varScale="1">
        <p:scale>
          <a:sx n="31" d="100"/>
          <a:sy n="31" d="100"/>
        </p:scale>
        <p:origin x="432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497991"/>
              </p:ext>
            </p:extLst>
          </p:nvPr>
        </p:nvGraphicFramePr>
        <p:xfrm>
          <a:off x="801029" y="3297288"/>
          <a:ext cx="17449800" cy="5943600"/>
        </p:xfrm>
        <a:graphic>
          <a:graphicData uri="http://schemas.openxmlformats.org/drawingml/2006/table">
            <a:tbl>
              <a:tblPr/>
              <a:tblGrid>
                <a:gridCol w="14087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32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7801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55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nl-NL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21/10/2024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nl-NL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Lĩnh vực: PT thể chất</a:t>
                      </a:r>
                      <a:endParaRPr lang="en-US" sz="3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l-NL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Ném xa bằng 1 tay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22/10/2024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nhận thức</a:t>
                      </a:r>
                      <a:endParaRPr lang="en-US" sz="32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nl-NL" sz="32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Xác định phía trước, sau, trên, dưới của đồ vật so với bản thân 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23/10/2024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thẩm mỹ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Vẽ váy</a:t>
                      </a:r>
                      <a:endParaRPr lang="nl-NL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24/10/2024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ngôn ngữ</a:t>
                      </a:r>
                    </a:p>
                    <a:p>
                      <a:pPr algn="ctr"/>
                      <a:r>
                        <a:rPr lang="nl-NL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Bé sạch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25/10/2024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TCKN-XH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Bé bảo vệ bản thân</a:t>
                      </a:r>
                      <a:endParaRPr lang="en-US" sz="32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Freeform 4"/>
          <p:cNvSpPr/>
          <p:nvPr/>
        </p:nvSpPr>
        <p:spPr>
          <a:xfrm rot="-1391740" flipH="1">
            <a:off x="99526" y="8288696"/>
            <a:ext cx="867748" cy="1904384"/>
          </a:xfrm>
          <a:custGeom>
            <a:avLst/>
            <a:gdLst/>
            <a:ahLst/>
            <a:cxnLst/>
            <a:rect l="l" t="t" r="r" b="b"/>
            <a:pathLst>
              <a:path w="1195264" h="2548044">
                <a:moveTo>
                  <a:pt x="1195264" y="0"/>
                </a:moveTo>
                <a:lnTo>
                  <a:pt x="0" y="0"/>
                </a:lnTo>
                <a:lnTo>
                  <a:pt x="0" y="2548044"/>
                </a:lnTo>
                <a:lnTo>
                  <a:pt x="1195264" y="2548044"/>
                </a:lnTo>
                <a:lnTo>
                  <a:pt x="119526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" name="Rectangle 4"/>
          <p:cNvSpPr/>
          <p:nvPr/>
        </p:nvSpPr>
        <p:spPr>
          <a:xfrm>
            <a:off x="3962400" y="266700"/>
            <a:ext cx="10363200" cy="3008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endParaRPr lang="en-US" sz="32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4: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gặp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hiểm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21/10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đến ngày </a:t>
            </a:r>
            <a:r>
              <a:rPr lang="en-US" sz="32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25/10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 thực hiện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Vũ Thị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Thảo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124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Times New Roman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Thị Kim Oanh</dc:creator>
  <cp:lastModifiedBy>Administrator</cp:lastModifiedBy>
  <cp:revision>46</cp:revision>
  <cp:lastPrinted>2024-09-19T11:01:31Z</cp:lastPrinted>
  <dcterms:created xsi:type="dcterms:W3CDTF">2006-08-16T00:00:00Z</dcterms:created>
  <dcterms:modified xsi:type="dcterms:W3CDTF">2024-10-05T13:45:39Z</dcterms:modified>
  <dc:identifier>DAGEnc4rUew</dc:identifier>
</cp:coreProperties>
</file>