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21/11/2024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" y="-318417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2264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HỦ ĐỀ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BÉ YÊU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 NGƯỜI THÂN YÊU CỦA BÉ</a:t>
            </a:r>
            <a:endParaRPr lang="en-US" sz="1800" dirty="0">
              <a:solidFill>
                <a:schemeClr val="accent6">
                  <a:lumMod val="50000"/>
                </a:schemeClr>
              </a:solidFill>
              <a:effectLst/>
              <a:latin typeface=".VnTime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25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974209"/>
              </p:ext>
            </p:extLst>
          </p:nvPr>
        </p:nvGraphicFramePr>
        <p:xfrm>
          <a:off x="376236" y="2388607"/>
          <a:ext cx="10900775" cy="249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097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967025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912997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2120439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965619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901598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7525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1745192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HOẠT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CÓ CHỦ ĐÍCH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25/11/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024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</a:t>
                      </a: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Ngày26/1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/20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27/1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chồng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6 – 8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28/1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ên</a:t>
                      </a: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HĐ: Bé Bin ở nhà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29/11/20</a:t>
                      </a:r>
                      <a:r>
                        <a:rPr lang="vi-VN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</a:t>
                      </a: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bé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357483" y="2288218"/>
            <a:ext cx="1003245" cy="860959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690396" y="2121158"/>
            <a:ext cx="683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376236" y="2813656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1903228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3860930" y="243753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5873486" y="239815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133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2024-10-28T07:15:42Z</dcterms:created>
  <dcterms:modified xsi:type="dcterms:W3CDTF">2024-11-21T06:45:06Z</dcterms:modified>
</cp:coreProperties>
</file>