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8288000" cy="10287000"/>
  <p:notesSz cx="6858000" cy="9144000"/>
  <p:embeddedFontLst>
    <p:embeddedFont>
      <p:font typeface="Calibri" panose="020F0502020204030204" pitchFamily="34" charset="0"/>
      <p:regular r:id="rId4"/>
      <p:bold r:id="rId5"/>
      <p:italic r:id="rId6"/>
      <p:boldItalic r:id="rId7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173" autoAdjust="0"/>
    <p:restoredTop sz="93020" autoAdjust="0"/>
  </p:normalViewPr>
  <p:slideViewPr>
    <p:cSldViewPr>
      <p:cViewPr varScale="1">
        <p:scale>
          <a:sx n="46" d="100"/>
          <a:sy n="46" d="100"/>
        </p:scale>
        <p:origin x="894" y="5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notesMaster" Target="notesMasters/notesMaster1.xml"/><Relationship Id="rId7" Type="http://schemas.openxmlformats.org/officeDocument/2006/relationships/font" Target="fonts/font4.fntdata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11" Type="http://schemas.openxmlformats.org/officeDocument/2006/relationships/tableStyles" Target="tableStyles.xml"/><Relationship Id="rId5" Type="http://schemas.openxmlformats.org/officeDocument/2006/relationships/font" Target="fonts/font2.fntdata"/><Relationship Id="rId10" Type="http://schemas.openxmlformats.org/officeDocument/2006/relationships/theme" Target="theme/theme1.xml"/><Relationship Id="rId4" Type="http://schemas.openxmlformats.org/officeDocument/2006/relationships/font" Target="fonts/font1.fntdata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516A17-D82D-4267-A6D7-1E6229CED994}" type="datetimeFigureOut">
              <a:rPr lang="en-US" smtClean="0"/>
              <a:t>26/11/2024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3A3F98-F544-4C72-B940-E14EE19FA2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57941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26/11/2024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26/11/2024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26/11/2024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26/11/2024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26/11/2024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26/11/2024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26/11/2024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26/11/2024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26/11/2024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26/11/2024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26/11/2024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26/11/2024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sv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18288000" cy="10287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Freeform 2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=""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graphicFrame>
        <p:nvGraphicFramePr>
          <p:cNvPr id="3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1624080"/>
              </p:ext>
            </p:extLst>
          </p:nvPr>
        </p:nvGraphicFramePr>
        <p:xfrm>
          <a:off x="533400" y="3314700"/>
          <a:ext cx="17449800" cy="5943600"/>
        </p:xfrm>
        <a:graphic>
          <a:graphicData uri="http://schemas.openxmlformats.org/drawingml/2006/table">
            <a:tbl>
              <a:tblPr/>
              <a:tblGrid>
                <a:gridCol w="1600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1042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1417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200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1242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2004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378010"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2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Nội</a:t>
                      </a:r>
                      <a:r>
                        <a:rPr lang="en-US" sz="32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dung</a:t>
                      </a:r>
                      <a:endParaRPr lang="en-US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717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3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2</a:t>
                      </a:r>
                      <a:endParaRPr lang="en-US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717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en-US" sz="32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3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3</a:t>
                      </a:r>
                      <a:endParaRPr lang="en-US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717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3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4</a:t>
                      </a:r>
                      <a:endParaRPr lang="en-US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717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3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5</a:t>
                      </a:r>
                      <a:endParaRPr lang="en-US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717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3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6</a:t>
                      </a:r>
                      <a:endParaRPr lang="en-US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717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6559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32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Hoạt động học</a:t>
                      </a:r>
                      <a:endParaRPr lang="en-US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2E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i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Ngày</a:t>
                      </a:r>
                      <a:r>
                        <a:rPr lang="en-US" sz="3200" b="1" i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1" i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25/11/2024</a:t>
                      </a:r>
                      <a:endParaRPr lang="en-US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Phát</a:t>
                      </a:r>
                      <a:r>
                        <a:rPr lang="en-US" sz="3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1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triển</a:t>
                      </a:r>
                      <a:r>
                        <a:rPr lang="en-US" sz="32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1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thẩm</a:t>
                      </a:r>
                      <a:r>
                        <a:rPr lang="en-US" sz="3200" b="1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1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mỹ</a:t>
                      </a:r>
                      <a:endParaRPr lang="en-US" sz="3200" b="1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320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Vẽ</a:t>
                      </a:r>
                      <a:r>
                        <a:rPr lang="en-US" sz="3200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hồ</a:t>
                      </a:r>
                      <a:r>
                        <a:rPr lang="en-US" sz="3200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nước</a:t>
                      </a:r>
                      <a:endParaRPr lang="en-US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2E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i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Ngày</a:t>
                      </a:r>
                      <a:r>
                        <a:rPr lang="en-US" sz="3200" b="1" i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1" i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26/11/2024</a:t>
                      </a:r>
                      <a:endParaRPr lang="en-US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Phát</a:t>
                      </a:r>
                      <a:r>
                        <a:rPr lang="en-US" sz="3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triển</a:t>
                      </a:r>
                      <a:r>
                        <a:rPr lang="en-US" sz="3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nhận</a:t>
                      </a:r>
                      <a:r>
                        <a:rPr lang="en-US" sz="3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thức</a:t>
                      </a:r>
                      <a:endParaRPr lang="en-US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320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Bé</a:t>
                      </a:r>
                      <a:r>
                        <a:rPr lang="en-US" sz="3200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tìm</a:t>
                      </a:r>
                      <a:r>
                        <a:rPr lang="en-US" sz="3200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hiểu</a:t>
                      </a:r>
                      <a:r>
                        <a:rPr lang="en-US" sz="3200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về</a:t>
                      </a:r>
                      <a:r>
                        <a:rPr lang="en-US" sz="3200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rác</a:t>
                      </a:r>
                      <a:r>
                        <a:rPr lang="en-US" sz="3200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thải</a:t>
                      </a:r>
                      <a:endParaRPr lang="en-US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2E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i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Ngày</a:t>
                      </a:r>
                      <a:r>
                        <a:rPr lang="en-US" sz="3200" b="1" i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1" i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27/11/2024</a:t>
                      </a:r>
                      <a:endParaRPr lang="en-US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Phát</a:t>
                      </a:r>
                      <a:r>
                        <a:rPr lang="en-US" sz="3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1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triển</a:t>
                      </a:r>
                      <a:r>
                        <a:rPr lang="en-US" sz="3200" b="1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1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thể</a:t>
                      </a:r>
                      <a:r>
                        <a:rPr lang="en-US" sz="3200" b="1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1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chất</a:t>
                      </a:r>
                      <a:endParaRPr lang="en-US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en-US" sz="3200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VĐCB: </a:t>
                      </a:r>
                      <a:r>
                        <a:rPr lang="en-US" sz="3200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Chuyền</a:t>
                      </a:r>
                      <a:r>
                        <a:rPr lang="en-US" sz="3200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bóng</a:t>
                      </a:r>
                      <a:r>
                        <a:rPr lang="en-US" sz="3200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2 </a:t>
                      </a:r>
                      <a:r>
                        <a:rPr lang="en-US" sz="3200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bên</a:t>
                      </a:r>
                      <a:r>
                        <a:rPr lang="en-US" sz="3200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theo</a:t>
                      </a:r>
                      <a:r>
                        <a:rPr lang="en-US" sz="3200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hang </a:t>
                      </a:r>
                      <a:r>
                        <a:rPr lang="en-US" sz="3200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dọc</a:t>
                      </a:r>
                      <a:endParaRPr lang="en-US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2E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i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Ngày</a:t>
                      </a:r>
                      <a:r>
                        <a:rPr lang="en-US" sz="3200" b="1" i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1" i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28/11/2024</a:t>
                      </a:r>
                      <a:endParaRPr lang="en-US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Phát</a:t>
                      </a:r>
                      <a:r>
                        <a:rPr lang="en-US" sz="3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1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triển</a:t>
                      </a:r>
                      <a:r>
                        <a:rPr lang="en-US" sz="3200" b="1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1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ngôn</a:t>
                      </a:r>
                      <a:r>
                        <a:rPr lang="en-US" sz="3200" b="1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1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ngữ</a:t>
                      </a:r>
                      <a:endParaRPr lang="en-US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320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Truyện</a:t>
                      </a:r>
                      <a:r>
                        <a:rPr lang="en-US" sz="3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  <a:r>
                        <a:rPr lang="en-US" sz="3200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Chuyện</a:t>
                      </a:r>
                      <a:r>
                        <a:rPr lang="en-US" sz="3200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sz="3200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thỏ</a:t>
                      </a:r>
                      <a:r>
                        <a:rPr lang="en-US" sz="3200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con</a:t>
                      </a:r>
                      <a:endParaRPr lang="en-US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2E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i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Ngày</a:t>
                      </a:r>
                      <a:r>
                        <a:rPr lang="en-US" sz="3200" b="1" i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1" i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29/11/2024</a:t>
                      </a:r>
                      <a:endParaRPr lang="en-US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Phát</a:t>
                      </a:r>
                      <a:r>
                        <a:rPr lang="en-US" sz="3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1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triển</a:t>
                      </a:r>
                      <a:r>
                        <a:rPr lang="en-US" sz="3200" b="1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1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thẩm</a:t>
                      </a:r>
                      <a:r>
                        <a:rPr lang="en-US" sz="3200" b="1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1" baseline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mỹ</a:t>
                      </a:r>
                      <a:endParaRPr lang="en-US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en-US" sz="3200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Dạy</a:t>
                      </a:r>
                      <a:r>
                        <a:rPr lang="en-US" sz="3200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hát</a:t>
                      </a:r>
                      <a:r>
                        <a:rPr lang="en-US" sz="3200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en-US" sz="3200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Không</a:t>
                      </a:r>
                      <a:r>
                        <a:rPr lang="en-US" sz="3200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xả</a:t>
                      </a:r>
                      <a:r>
                        <a:rPr lang="en-US" sz="3200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rác</a:t>
                      </a:r>
                      <a:endParaRPr lang="en-US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19191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2E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4" name="Freeform 4"/>
          <p:cNvSpPr/>
          <p:nvPr/>
        </p:nvSpPr>
        <p:spPr>
          <a:xfrm rot="-1391740" flipH="1">
            <a:off x="99526" y="8288696"/>
            <a:ext cx="867748" cy="1904384"/>
          </a:xfrm>
          <a:custGeom>
            <a:avLst/>
            <a:gdLst/>
            <a:ahLst/>
            <a:cxnLst/>
            <a:rect l="l" t="t" r="r" b="b"/>
            <a:pathLst>
              <a:path w="1195264" h="2548044">
                <a:moveTo>
                  <a:pt x="1195264" y="0"/>
                </a:moveTo>
                <a:lnTo>
                  <a:pt x="0" y="0"/>
                </a:lnTo>
                <a:lnTo>
                  <a:pt x="0" y="2548044"/>
                </a:lnTo>
                <a:lnTo>
                  <a:pt x="1195264" y="2548044"/>
                </a:lnTo>
                <a:lnTo>
                  <a:pt x="1195264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=""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5" name="Rectangle 4"/>
          <p:cNvSpPr/>
          <p:nvPr/>
        </p:nvSpPr>
        <p:spPr>
          <a:xfrm>
            <a:off x="2133600" y="266700"/>
            <a:ext cx="13792200" cy="2507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vi-VN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THỜI KHÓA BIỂU</a:t>
            </a:r>
            <a:endParaRPr lang="en-US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vi-VN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Chủ đề: 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GIA ĐÌNH THÂN YÊU CỦA BÉ</a:t>
            </a:r>
            <a:endParaRPr lang="en-US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Nhánh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1: </a:t>
            </a:r>
            <a:r>
              <a:rPr lang="en-US" sz="32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Bé</a:t>
            </a:r>
            <a:r>
              <a:rPr lang="en-US" sz="32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với</a:t>
            </a:r>
            <a:r>
              <a:rPr lang="en-US" sz="32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rác</a:t>
            </a:r>
            <a:r>
              <a:rPr lang="en-US" sz="32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thải</a:t>
            </a:r>
            <a:r>
              <a:rPr lang="en-US" sz="32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en-US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Từ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25</a:t>
            </a:r>
            <a:r>
              <a:rPr lang="vi-VN" sz="32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11</a:t>
            </a:r>
            <a:r>
              <a:rPr lang="vi-VN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đến ngày </a:t>
            </a:r>
            <a:r>
              <a:rPr lang="en-US" sz="32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29</a:t>
            </a:r>
            <a:r>
              <a:rPr lang="vi-VN" sz="32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11</a:t>
            </a:r>
            <a:r>
              <a:rPr lang="vi-VN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/2024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en-US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vi-VN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Giáo viên thực hiện: </a:t>
            </a:r>
            <a:r>
              <a:rPr lang="en-US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Nguyễn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Thị</a:t>
            </a:r>
            <a:r>
              <a:rPr lang="en-US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Thu</a:t>
            </a:r>
            <a:endParaRPr lang="en-US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161</TotalTime>
  <Words>115</Words>
  <Application>Microsoft Office PowerPoint</Application>
  <PresentationFormat>Custom</PresentationFormat>
  <Paragraphs>27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Calibri</vt:lpstr>
      <vt:lpstr>Times New Roman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Nguyễn Thị Kim Oanh</dc:creator>
  <cp:lastModifiedBy>Admin</cp:lastModifiedBy>
  <cp:revision>23</cp:revision>
  <cp:lastPrinted>2024-11-25T03:30:05Z</cp:lastPrinted>
  <dcterms:created xsi:type="dcterms:W3CDTF">2006-08-16T00:00:00Z</dcterms:created>
  <dcterms:modified xsi:type="dcterms:W3CDTF">2024-11-26T02:51:32Z</dcterms:modified>
  <dc:identifier>DAGEnc4rUew</dc:identifier>
</cp:coreProperties>
</file>