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" y="-16003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183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BÉ YÊU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kumimoji="0" lang="vi-VN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165759"/>
              </p:ext>
            </p:extLst>
          </p:nvPr>
        </p:nvGraphicFramePr>
        <p:xfrm>
          <a:off x="914989" y="2131741"/>
          <a:ext cx="10404043" cy="293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020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877391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825824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2023815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876048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814945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860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207244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HOẠT 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HỌC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11/11/20</a:t>
                      </a:r>
                      <a:r>
                        <a:rPr lang="vi-VN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trang phục của bé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12/11/20</a:t>
                      </a:r>
                      <a:r>
                        <a:rPr lang="vi-VN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</a:t>
                      </a:r>
                      <a:r>
                        <a:rPr lang="nl-NL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Cháu yêu bà.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13/11/20</a:t>
                      </a:r>
                      <a:r>
                        <a:rPr lang="vi-VN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ê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HĐ: Bật qua vạch kẻ      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14/11/20</a:t>
                      </a:r>
                      <a:r>
                        <a:rPr lang="vi-VN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vâng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 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15/11/20</a:t>
                      </a:r>
                      <a:r>
                        <a:rPr lang="vi-VN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</a:t>
                      </a:r>
                      <a:r>
                        <a:rPr lang="nl-NL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Hát 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Lời chào buổi sáng</a:t>
                      </a:r>
                      <a:endParaRPr lang="en-US" sz="18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1135326" y="2044901"/>
            <a:ext cx="866705" cy="103563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1367247" y="2147349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1018971" y="2516681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2556040" y="238860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4293468" y="241757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6166704" y="241353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123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2024-10-28T07:15:42Z</dcterms:created>
  <dcterms:modified xsi:type="dcterms:W3CDTF">2024-11-06T05:25:49Z</dcterms:modified>
</cp:coreProperties>
</file>