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CDD4A-85B9-425C-9589-383E53EC05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CA76D-E9D4-413F-AD10-BC9700500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E92C7-A9AB-482E-86D1-9EE78223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59550-29C1-425C-9313-AE5C4763D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8C5D6-C4A3-4CF2-81FF-955AAF4F8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FE26-D9DB-4707-9E30-1C9558B31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AD803-13B4-4CFB-A251-64F89F1E0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8380D-9DE3-400B-AECB-51E7A94CE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0E81F-3279-4DA1-85A7-4D7D3CAB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19005-70C7-47A6-941A-73F4E6289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2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5DDEDD-59B6-420B-831D-3084A1614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C728F-38C7-4E4D-88FF-27B9411DE2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8960D-C276-40B9-9FB0-8A75721FD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4A866-5FBA-4B04-BEC8-9BED4B809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AACFA-A8E3-412E-9492-3739CA3AF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4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0762D-0DB8-4371-83F8-E7F7580FF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176E3-7E55-49FA-AE0F-B938F0D9A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86E32-A02E-4BEB-8C52-5F090539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79BFE-AA06-48AE-BBBA-3D6E11FE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E84D-9FB7-4380-9705-E7A73EA0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9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A31A9-E87E-4B62-8664-D15B6912F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02C7A-1F53-44AD-9CEC-739FF1123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3FCAA-3DD0-4CEA-89B8-F9CC54399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70F94-5B62-4D52-8F13-715E99823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E89D-3050-4384-B71B-ED8F708AD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4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AB832-F12E-4840-B661-AA12A7F4C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28EA4-C61B-489D-9583-B01C1B5A5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C0E20-0DF5-4109-8FB9-1FF70F1A1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6235B-1AA9-4BAA-B712-C3949CF3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C856A-B400-4310-B761-B6067EF3E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6E6DF-819B-4CCC-9B91-3974A332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9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FCF7F-52E6-4C76-9412-DD782BCD0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2DFF2-774E-4870-99A4-58E5638D7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C1D0EA-1EE5-437B-AC39-166B3C173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0EF9CE-9DA1-42DF-9E04-E0347BAFC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92C913-55DE-4723-A716-E0451E1BB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6AD736-CCAE-4DB6-95D0-4B9598A34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2695BF-F263-40FD-8346-0D9C94245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127706-5E5A-4D01-B697-2BBFD8F37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0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F08E1-63E6-4B56-9A57-351E8E63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381C18-629A-4CB5-A511-F507006C7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2F56CD-14B6-4995-A8BA-E30C4D63D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CB8B2E-103D-4D54-8104-18978E915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6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41810B-5047-43C0-8D18-1F12FB4ED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ED123F-C571-4D21-9E1F-E9FA1C89B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7C8DA6-2CF9-4103-923A-9ADDF0D6D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3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90839-A80E-4053-AFC3-D1129F239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FDA69-F05A-4517-BF10-A89D59F6E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30BB0-423D-427B-B577-BEAE47EFB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BA3F4-272A-4CBD-A926-3ABE81B3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356A0A-9554-47B0-87AA-FD3E5C88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AD53-A478-4165-8837-C8D53B9DB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3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B2E1E-7AA4-4CFE-8CE8-8E5ACC7EF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4D96E2-FF74-4175-89E6-396AC2F9A7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2E34A-0337-4E62-BA57-B05008DE9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D7E38-ECBE-4F80-83E6-990B167EA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D29E5-4D63-4468-B584-1919992E4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43016-7361-426B-8B1A-C940310E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80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401690-FA86-4D41-B999-3957FEC6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2021B-98FF-485F-8C0A-15C608899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EF278-77D3-4456-AF30-297705680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5CF3F-8D44-4604-8494-9BEE1304C056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06FD3-965D-41C3-9803-0D94B90F7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CB88A-D4D2-4465-987E-4B6DB8B36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0FD1D-EF06-49BC-A377-5B326C4A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81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58F68-36B7-4FC4-9975-8CC9892250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D1C5BF-C316-4D04-8CB3-EC0F346898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C21AED-1315-44D8-8E2D-58ADCCE6B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C02946F-4223-4C75-8211-A3262A974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828488"/>
              </p:ext>
            </p:extLst>
          </p:nvPr>
        </p:nvGraphicFramePr>
        <p:xfrm>
          <a:off x="1154544" y="2419927"/>
          <a:ext cx="10067634" cy="3814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729">
                  <a:extLst>
                    <a:ext uri="{9D8B030D-6E8A-4147-A177-3AD203B41FA5}">
                      <a16:colId xmlns:a16="http://schemas.microsoft.com/office/drawing/2014/main" val="295227830"/>
                    </a:ext>
                  </a:extLst>
                </a:gridCol>
                <a:gridCol w="1690254">
                  <a:extLst>
                    <a:ext uri="{9D8B030D-6E8A-4147-A177-3AD203B41FA5}">
                      <a16:colId xmlns:a16="http://schemas.microsoft.com/office/drawing/2014/main" val="1655036003"/>
                    </a:ext>
                  </a:extLst>
                </a:gridCol>
                <a:gridCol w="1717964">
                  <a:extLst>
                    <a:ext uri="{9D8B030D-6E8A-4147-A177-3AD203B41FA5}">
                      <a16:colId xmlns:a16="http://schemas.microsoft.com/office/drawing/2014/main" val="4259888746"/>
                    </a:ext>
                  </a:extLst>
                </a:gridCol>
                <a:gridCol w="1847273">
                  <a:extLst>
                    <a:ext uri="{9D8B030D-6E8A-4147-A177-3AD203B41FA5}">
                      <a16:colId xmlns:a16="http://schemas.microsoft.com/office/drawing/2014/main" val="3511596575"/>
                    </a:ext>
                  </a:extLst>
                </a:gridCol>
                <a:gridCol w="1764145">
                  <a:extLst>
                    <a:ext uri="{9D8B030D-6E8A-4147-A177-3AD203B41FA5}">
                      <a16:colId xmlns:a16="http://schemas.microsoft.com/office/drawing/2014/main" val="3030076805"/>
                    </a:ext>
                  </a:extLst>
                </a:gridCol>
                <a:gridCol w="1847269">
                  <a:extLst>
                    <a:ext uri="{9D8B030D-6E8A-4147-A177-3AD203B41FA5}">
                      <a16:colId xmlns:a16="http://schemas.microsoft.com/office/drawing/2014/main" val="1861256134"/>
                    </a:ext>
                  </a:extLst>
                </a:gridCol>
              </a:tblGrid>
              <a:tr h="1115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168536"/>
                  </a:ext>
                </a:extLst>
              </a:tr>
              <a:tr h="26994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11/11/2024</a:t>
                      </a:r>
                    </a:p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PTTM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Nặn cái đĩa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12/11/2024</a:t>
                      </a:r>
                    </a:p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vực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PTNT</a:t>
                      </a:r>
                    </a:p>
                    <a:p>
                      <a:pPr algn="ctr"/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HĐH: So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to –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nhỏ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13/11/2024</a:t>
                      </a:r>
                    </a:p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vực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PTNN</a:t>
                      </a:r>
                    </a:p>
                    <a:p>
                      <a:pPr algn="ctr"/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HĐH: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Thỏ con thông minh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14/11/2024</a:t>
                      </a:r>
                    </a:p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PTTC - KNXH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Cô giáo của em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15/11/2024</a:t>
                      </a:r>
                    </a:p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PTTC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Đập và bắt bóng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632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7CCB507-4FFB-4640-A1CB-3B2253E3F49A}"/>
              </a:ext>
            </a:extLst>
          </p:cNvPr>
          <p:cNvCxnSpPr>
            <a:cxnSpLocks/>
          </p:cNvCxnSpPr>
          <p:nvPr/>
        </p:nvCxnSpPr>
        <p:spPr>
          <a:xfrm>
            <a:off x="1154544" y="2419927"/>
            <a:ext cx="1154547" cy="10900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126491F-8DA0-4F12-80AE-28D4870BFFF8}"/>
              </a:ext>
            </a:extLst>
          </p:cNvPr>
          <p:cNvSpPr txBox="1"/>
          <p:nvPr/>
        </p:nvSpPr>
        <p:spPr>
          <a:xfrm>
            <a:off x="1674392" y="2583924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737C9C-94E4-417A-A8EA-AA5D072A210F}"/>
              </a:ext>
            </a:extLst>
          </p:cNvPr>
          <p:cNvSpPr txBox="1"/>
          <p:nvPr/>
        </p:nvSpPr>
        <p:spPr>
          <a:xfrm>
            <a:off x="1388079" y="4253271"/>
            <a:ext cx="988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HỌC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2C411C-5045-47D4-83B5-85CA2192535B}"/>
              </a:ext>
            </a:extLst>
          </p:cNvPr>
          <p:cNvSpPr txBox="1"/>
          <p:nvPr/>
        </p:nvSpPr>
        <p:spPr>
          <a:xfrm>
            <a:off x="1282588" y="304804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216B5D-94DA-44B7-921F-1FFDF8781254}"/>
              </a:ext>
            </a:extLst>
          </p:cNvPr>
          <p:cNvSpPr txBox="1"/>
          <p:nvPr/>
        </p:nvSpPr>
        <p:spPr>
          <a:xfrm>
            <a:off x="2770386" y="2780279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00A8B0-F49B-42F8-A3D0-1CE6302E27E3}"/>
              </a:ext>
            </a:extLst>
          </p:cNvPr>
          <p:cNvSpPr txBox="1"/>
          <p:nvPr/>
        </p:nvSpPr>
        <p:spPr>
          <a:xfrm>
            <a:off x="4469345" y="2803255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AEC0C9-2B3E-47A1-A6F1-8D1C57571BD8}"/>
              </a:ext>
            </a:extLst>
          </p:cNvPr>
          <p:cNvSpPr txBox="1"/>
          <p:nvPr/>
        </p:nvSpPr>
        <p:spPr>
          <a:xfrm>
            <a:off x="6268139" y="2796371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8FED3B-867B-4042-843B-62B97972373D}"/>
              </a:ext>
            </a:extLst>
          </p:cNvPr>
          <p:cNvSpPr txBox="1"/>
          <p:nvPr/>
        </p:nvSpPr>
        <p:spPr>
          <a:xfrm>
            <a:off x="7987778" y="2793917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07DA6E-886A-43ED-8FB3-2766D85EA9AD}"/>
              </a:ext>
            </a:extLst>
          </p:cNvPr>
          <p:cNvSpPr txBox="1"/>
          <p:nvPr/>
        </p:nvSpPr>
        <p:spPr>
          <a:xfrm>
            <a:off x="9852095" y="2803255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291B85-4F47-4BB6-9436-489AA29DDCDC}"/>
              </a:ext>
            </a:extLst>
          </p:cNvPr>
          <p:cNvSpPr txBox="1"/>
          <p:nvPr/>
        </p:nvSpPr>
        <p:spPr>
          <a:xfrm>
            <a:off x="2637228" y="204065"/>
            <a:ext cx="710226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 ĐỀ: GIA ĐÌNH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 3: CHÀO MỪNG NGÀY NHÀ GIÁO VIỆT NAM 20/11</a:t>
            </a:r>
          </a:p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 THỰC HIỆN: TỪ NGÀY 11/11 ĐẾN NGÀY 15/11/24 </a:t>
            </a:r>
          </a:p>
        </p:txBody>
      </p:sp>
    </p:spTree>
    <p:extLst>
      <p:ext uri="{BB962C8B-B14F-4D97-AF65-F5344CB8AC3E}">
        <p14:creationId xmlns:p14="http://schemas.microsoft.com/office/powerpoint/2010/main" val="1827134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117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phanthichimn2.k16@gmail.com</dc:creator>
  <cp:lastModifiedBy>phanthichimn2.k16@gmail.com</cp:lastModifiedBy>
  <cp:revision>3</cp:revision>
  <dcterms:created xsi:type="dcterms:W3CDTF">2024-11-06T07:27:45Z</dcterms:created>
  <dcterms:modified xsi:type="dcterms:W3CDTF">2024-11-06T08:47:01Z</dcterms:modified>
</cp:coreProperties>
</file>