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8E1A1-00E5-44AC-B83F-99B0C07435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B1F7F0-9650-4257-B646-0FDF4A28D9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DA1B60-E444-4B35-AB89-8540F265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D25E3D-093B-492B-B24C-75233CB5D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A1E3B3-9400-4C71-9AB0-97CB7C221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823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C47DE-BC2E-412A-B836-73856C4F0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072853-3CFB-46C1-90DD-459E3D2C84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5A43E7-F50B-4CA4-93BB-ECE2C7907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19D0C-A3E3-43FF-A60A-5492F15EB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295037-638A-4947-82F3-F276BACE1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317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5E1AD7-D719-45BD-91FD-1DEB942395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FDBEFE-3B66-4429-93A6-4B1B26C2B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25EF09-2363-4637-991A-DA4B67B09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0A9E3-9C33-4DCF-958C-35B3707E7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ECBC0-4BDF-4B04-A8DB-974295D5B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091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11EB3-A9DE-408D-9C34-69BAE9C24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2E7344-192F-4DBA-BC06-B2AD62FEDE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CAD38-1F4F-41A3-AB37-F68EB41BA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15AD43-4CDE-46A8-AABB-00FD91F93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22CFC7-4428-41C5-BF4B-A240E20FE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559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10CBA-9BFD-4590-B621-13913AE7E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26B9F9-1F6F-46E4-AAC7-28039779BD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13896F-A177-4655-8E1B-FF7FAB939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028B2E-5069-4930-98B5-3F91B2D2A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33A9D3-9450-492A-A3A9-27783D80D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132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94B06-B082-41B7-8D1D-4425B504E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E0B35-F564-4601-A315-FB7B768134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8E12B1-7A85-4AF6-A00D-C8B923407A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8A6B13-3552-4084-AEE5-60629C5B2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A4436E-2620-4A5A-8102-1D9F9762A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1BD550-29AC-40EB-8F22-9E3F3A6FA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835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95B45-060C-42E4-82C2-CE19703FD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BD68A7-6F68-4555-8840-3658DCAA0F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4B192E-6410-4B6C-AF4B-B9A1FB01AC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38FBBE-2D95-40BA-A68F-D74D192CC0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C83CEF-F96B-4FAD-9475-1FAD93AD3C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9E618D-8E0A-4A70-B821-DCF70AA65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C2E602-82D9-4ED6-87E5-0D550B568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DBFA4B-3780-4F62-B90A-B448A2BC2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498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A0A63-734F-4B5F-949C-C5518D038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A47547-90D3-46B1-BBB8-453B90832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F034BD-37C5-48B7-9CD1-BA7FC9C8B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9C2B3F-BF5A-4A66-A169-CD1311A20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556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FC1371-2B1E-4539-A474-30DB491C5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178AD5-F220-444D-9124-0F7EBD0B9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661D13-7163-4FE2-85D0-E95149029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398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B4592-592E-4AE0-9999-B40636A9E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DA562D-C039-4C37-AA3A-FF682B9D3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DF87B0-AE16-4108-9217-48FCB00CD8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4F9821-77E2-494A-879C-18499E025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A29F72-D697-4EC6-99D8-15F9AE687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F726F7-3A2B-4CE0-92B2-E271C61E0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781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9A340-009B-4FDA-AD07-8ADBEFD02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6D9224-30DE-4B03-B96F-BFC2BEA422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467855-D128-4A03-B885-BF66633B02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94EF6D-A192-407A-A8FD-E9382A348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83CE0A-57DB-4933-BFFA-03340F03C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BD9FC9-8826-473B-BFD9-E92C056BC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01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E9685C-26B0-45D3-9233-110183915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D3BB66-B217-49B8-9D48-6F4024B67A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936B71-6681-4B65-8555-7E4E7BF158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4DFCF-0054-41AB-8D70-E71827B95957}" type="datetimeFigureOut">
              <a:rPr lang="en-US" smtClean="0"/>
              <a:t>9/12/2024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93C026-BD25-45EB-891D-AA11FB6792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C9014-C6C4-4946-B73A-6C9AEB4CFF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247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0DE5A-5775-4999-BDD0-F5CAE6A70B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87A2AC-F394-48A0-BBCA-6960D1AD78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E55BF0E-0209-41D6-8646-95E58989C0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813" y="-279823"/>
            <a:ext cx="12234022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EDA4F93-8D07-4D3A-BAC7-A5EB37206615}"/>
              </a:ext>
            </a:extLst>
          </p:cNvPr>
          <p:cNvSpPr txBox="1"/>
          <p:nvPr/>
        </p:nvSpPr>
        <p:spPr>
          <a:xfrm>
            <a:off x="1747976" y="58445"/>
            <a:ext cx="8738070" cy="1965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 KHÓA BIỂU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HỦ ĐỀ</a:t>
            </a: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NHỮNG CON VẬT BÉ THÍCH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2200"/>
              </a:lnSpc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NHÁNH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 CON VẬT DỄ THƯƠNG</a:t>
            </a:r>
            <a:endParaRPr lang="en-US" sz="2000" dirty="0">
              <a:effectLst/>
              <a:latin typeface=".VnTime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ts val="2200"/>
              </a:lnSpc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16/12/2024 </a:t>
            </a:r>
            <a:r>
              <a:rPr lang="en-US" sz="2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20/12/2024)</a:t>
            </a:r>
            <a:r>
              <a:rPr kumimoji="0" lang="en-US" sz="2000" b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kumimoji="0" lang="en-US" sz="2000" b="1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 viên thực hiện: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Phạm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Thị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Phương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23DC2CA5-9223-407F-8779-A6991C6D7D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518316"/>
              </p:ext>
            </p:extLst>
          </p:nvPr>
        </p:nvGraphicFramePr>
        <p:xfrm>
          <a:off x="105111" y="2171412"/>
          <a:ext cx="11815766" cy="24977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9813">
                  <a:extLst>
                    <a:ext uri="{9D8B030D-6E8A-4147-A177-3AD203B41FA5}">
                      <a16:colId xmlns:a16="http://schemas.microsoft.com/office/drawing/2014/main" val="2006990895"/>
                    </a:ext>
                  </a:extLst>
                </a:gridCol>
                <a:gridCol w="2166668">
                  <a:extLst>
                    <a:ext uri="{9D8B030D-6E8A-4147-A177-3AD203B41FA5}">
                      <a16:colId xmlns:a16="http://schemas.microsoft.com/office/drawing/2014/main" val="1706720565"/>
                    </a:ext>
                  </a:extLst>
                </a:gridCol>
                <a:gridCol w="2132482">
                  <a:extLst>
                    <a:ext uri="{9D8B030D-6E8A-4147-A177-3AD203B41FA5}">
                      <a16:colId xmlns:a16="http://schemas.microsoft.com/office/drawing/2014/main" val="3892177070"/>
                    </a:ext>
                  </a:extLst>
                </a:gridCol>
                <a:gridCol w="2204980">
                  <a:extLst>
                    <a:ext uri="{9D8B030D-6E8A-4147-A177-3AD203B41FA5}">
                      <a16:colId xmlns:a16="http://schemas.microsoft.com/office/drawing/2014/main" val="3007753281"/>
                    </a:ext>
                  </a:extLst>
                </a:gridCol>
                <a:gridCol w="2210157">
                  <a:extLst>
                    <a:ext uri="{9D8B030D-6E8A-4147-A177-3AD203B41FA5}">
                      <a16:colId xmlns:a16="http://schemas.microsoft.com/office/drawing/2014/main" val="3481266829"/>
                    </a:ext>
                  </a:extLst>
                </a:gridCol>
                <a:gridCol w="1981666">
                  <a:extLst>
                    <a:ext uri="{9D8B030D-6E8A-4147-A177-3AD203B41FA5}">
                      <a16:colId xmlns:a16="http://schemas.microsoft.com/office/drawing/2014/main" val="3729509873"/>
                    </a:ext>
                  </a:extLst>
                </a:gridCol>
              </a:tblGrid>
              <a:tr h="75252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9613782"/>
                  </a:ext>
                </a:extLst>
              </a:tr>
              <a:tr h="1745192"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chemeClr val="tx1"/>
                          </a:solidFill>
                        </a:rPr>
                        <a:t>HOẠT 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ĐỘNG</a:t>
                      </a:r>
                    </a:p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CÓ CHỦ ĐÍCH</a:t>
                      </a: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nl-NL" sz="20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16/12/2024                                                                                                          </a:t>
                      </a:r>
                      <a:endParaRPr lang="en-US" sz="20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nl-N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PTTC</a:t>
                      </a:r>
                      <a:endParaRPr lang="en-US" sz="20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nl-N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Đứng co 1 chân</a:t>
                      </a:r>
                      <a:br>
                        <a:rPr lang="nl-N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nl-N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VĐCB:Gà trong vườn rau</a:t>
                      </a:r>
                      <a:endParaRPr lang="en-US" sz="20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nl-NL" sz="20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17/12/2024</a:t>
                      </a:r>
                      <a:endParaRPr lang="en-US" sz="20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PTNT</a:t>
                      </a:r>
                      <a:endParaRPr lang="en-US" sz="20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Tìm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hiểu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khám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gà</a:t>
                      </a:r>
                      <a:endParaRPr lang="en-US" sz="20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65405" algn="ctr">
                        <a:lnSpc>
                          <a:spcPts val="1800"/>
                        </a:lnSpc>
                      </a:pPr>
                      <a:r>
                        <a:rPr lang="nl-NL" sz="20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18/12/2024</a:t>
                      </a:r>
                      <a:endParaRPr lang="en-US" sz="20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indent="65405" algn="ctr">
                        <a:lnSpc>
                          <a:spcPts val="1800"/>
                        </a:lnSpc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PTTCKNXH</a:t>
                      </a:r>
                      <a:endParaRPr lang="en-US" sz="20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Hát : Con gà trống</a:t>
                      </a:r>
                      <a:endParaRPr lang="en-US" sz="20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65405" algn="ctr">
                        <a:lnSpc>
                          <a:spcPts val="1800"/>
                        </a:lnSpc>
                      </a:pPr>
                      <a:r>
                        <a:rPr lang="nl-NL" sz="20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19/12/2024</a:t>
                      </a:r>
                      <a:endParaRPr lang="en-US" sz="20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nl-N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PTNN</a:t>
                      </a:r>
                      <a:endParaRPr lang="en-US" sz="20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Thơ: Đàn gà con</a:t>
                      </a:r>
                      <a:endParaRPr lang="en-US" sz="20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65405" algn="ctr">
                        <a:lnSpc>
                          <a:spcPts val="1800"/>
                        </a:lnSpc>
                      </a:pPr>
                      <a:r>
                        <a:rPr lang="nl-NL" sz="20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20/12/2024</a:t>
                      </a:r>
                      <a:endParaRPr lang="en-US" sz="20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20955" algn="ctr">
                        <a:lnSpc>
                          <a:spcPts val="1800"/>
                        </a:lnSpc>
                      </a:pPr>
                      <a:r>
                        <a:rPr lang="nl-N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PTTCKNXH</a:t>
                      </a:r>
                      <a:endParaRPr lang="en-US" sz="20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 đơn giản theo nhạc bài: Con gà trống</a:t>
                      </a:r>
                      <a:endParaRPr lang="en-US" sz="20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9907061"/>
                  </a:ext>
                </a:extLst>
              </a:tr>
            </a:tbl>
          </a:graphicData>
        </a:graphic>
      </p:graphicFrame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E0065F0-90E1-4853-90EA-785471B0F020}"/>
              </a:ext>
            </a:extLst>
          </p:cNvPr>
          <p:cNvCxnSpPr>
            <a:cxnSpLocks/>
          </p:cNvCxnSpPr>
          <p:nvPr/>
        </p:nvCxnSpPr>
        <p:spPr>
          <a:xfrm>
            <a:off x="86861" y="2171412"/>
            <a:ext cx="1050076" cy="704615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E341A26-0882-4B61-93CA-97FD296725DC}"/>
              </a:ext>
            </a:extLst>
          </p:cNvPr>
          <p:cNvSpPr txBox="1"/>
          <p:nvPr/>
        </p:nvSpPr>
        <p:spPr>
          <a:xfrm>
            <a:off x="635315" y="1965052"/>
            <a:ext cx="6836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b="1" dirty="0"/>
              <a:t>THỨ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B875029-6A60-4440-B84C-07D8D79B7F47}"/>
              </a:ext>
            </a:extLst>
          </p:cNvPr>
          <p:cNvSpPr txBox="1"/>
          <p:nvPr/>
        </p:nvSpPr>
        <p:spPr>
          <a:xfrm>
            <a:off x="193813" y="2509554"/>
            <a:ext cx="6836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165FE2C-829B-477C-B340-77DC99636BBD}"/>
              </a:ext>
            </a:extLst>
          </p:cNvPr>
          <p:cNvSpPr txBox="1"/>
          <p:nvPr/>
        </p:nvSpPr>
        <p:spPr>
          <a:xfrm>
            <a:off x="1944921" y="2349365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THỨ 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3CDEACC-9925-41A8-8E70-5837C4482CD5}"/>
              </a:ext>
            </a:extLst>
          </p:cNvPr>
          <p:cNvSpPr txBox="1"/>
          <p:nvPr/>
        </p:nvSpPr>
        <p:spPr>
          <a:xfrm>
            <a:off x="4090596" y="2324888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THỨ 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6AA9A7C-63EF-41DC-9447-4954C2ADFD0D}"/>
              </a:ext>
            </a:extLst>
          </p:cNvPr>
          <p:cNvSpPr txBox="1"/>
          <p:nvPr/>
        </p:nvSpPr>
        <p:spPr>
          <a:xfrm>
            <a:off x="6236271" y="2314454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THỨ 4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E8D7A5D-FEDC-4940-A2D7-CA42A4212199}"/>
              </a:ext>
            </a:extLst>
          </p:cNvPr>
          <p:cNvSpPr txBox="1"/>
          <p:nvPr/>
        </p:nvSpPr>
        <p:spPr>
          <a:xfrm>
            <a:off x="8528225" y="2298699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THỨ 5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3C3E3AE-62AA-4189-9E8B-6AA3E34B6837}"/>
              </a:ext>
            </a:extLst>
          </p:cNvPr>
          <p:cNvSpPr txBox="1"/>
          <p:nvPr/>
        </p:nvSpPr>
        <p:spPr>
          <a:xfrm>
            <a:off x="10651927" y="2349365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THỨ 6</a:t>
            </a:r>
          </a:p>
        </p:txBody>
      </p:sp>
    </p:spTree>
    <p:extLst>
      <p:ext uri="{BB962C8B-B14F-4D97-AF65-F5344CB8AC3E}">
        <p14:creationId xmlns:p14="http://schemas.microsoft.com/office/powerpoint/2010/main" val="2456111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113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.VnTime</vt:lpstr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15</cp:revision>
  <dcterms:created xsi:type="dcterms:W3CDTF">2024-10-28T07:15:42Z</dcterms:created>
  <dcterms:modified xsi:type="dcterms:W3CDTF">2024-12-09T06:36:27Z</dcterms:modified>
</cp:coreProperties>
</file>