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739F"/>
    <a:srgbClr val="CE62A2"/>
    <a:srgbClr val="DCF4F6"/>
    <a:srgbClr val="51DF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343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87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96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68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312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4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462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70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13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51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B2F54-9A7D-453A-B227-382573DC64B1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035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s://i.pinimg.com/564x/26/d9/b7/26d9b73caace5d1c26f3647a5cb92b8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7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8551073"/>
              </p:ext>
            </p:extLst>
          </p:nvPr>
        </p:nvGraphicFramePr>
        <p:xfrm>
          <a:off x="1162592" y="2324284"/>
          <a:ext cx="9899470" cy="3639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4210">
                  <a:extLst>
                    <a:ext uri="{9D8B030D-6E8A-4147-A177-3AD203B41FA5}">
                      <a16:colId xmlns:a16="http://schemas.microsoft.com/office/drawing/2014/main" val="110406199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1489524489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1161683740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967492672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3275356891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213577390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2716992690"/>
                    </a:ext>
                  </a:extLst>
                </a:gridCol>
              </a:tblGrid>
              <a:tr h="364855">
                <a:tc rowSpan="2"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</a:rPr>
                        <a:t>STT</a:t>
                      </a: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</a:rPr>
                        <a:t>Các</a:t>
                      </a:r>
                      <a:r>
                        <a:rPr lang="en-US" baseline="0" smtClean="0">
                          <a:solidFill>
                            <a:srgbClr val="FF0000"/>
                          </a:solidFill>
                        </a:rPr>
                        <a:t> hoạt động trong ngày</a:t>
                      </a: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rgbClr val="FF0000"/>
                          </a:solidFill>
                        </a:rPr>
                        <a:t>Ghi chú</a:t>
                      </a: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438370"/>
                  </a:ext>
                </a:extLst>
              </a:tr>
              <a:tr h="420790">
                <a:tc vMerge="1">
                  <a:txBody>
                    <a:bodyPr/>
                    <a:lstStyle/>
                    <a:p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 2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 3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 4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 5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 6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332426"/>
                  </a:ext>
                </a:extLst>
              </a:tr>
              <a:tr h="2853302"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b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Bé</a:t>
                      </a:r>
                      <a:r>
                        <a:rPr lang="nl-NL" sz="2000" b="1" baseline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yêu môi trường xnah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en-US" sz="2000" i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9/12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Lĩnh vực: </a:t>
                      </a:r>
                      <a:r>
                        <a:rPr lang="nl-NL" sz="200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PTTM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</a:t>
                      </a:r>
                      <a:r>
                        <a:rPr lang="en-US" sz="200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Nghe hát:</a:t>
                      </a:r>
                      <a:r>
                        <a:rPr lang="en-US" sz="2000" baseline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Em vẽ môi trường màu xnah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en-US" sz="2000" i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10/12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Lĩnh vực: </a:t>
                      </a:r>
                      <a:r>
                        <a:rPr lang="en-US" sz="200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PTNT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</a:t>
                      </a:r>
                      <a:r>
                        <a:rPr lang="nl-NL" sz="200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Tách</a:t>
                      </a:r>
                      <a:r>
                        <a:rPr lang="nl-NL" sz="2000" baseline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một nhóm có 3 đối tường thành 2 nhóm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en-US" sz="2000" i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11/12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Lĩnh </a:t>
                      </a:r>
                      <a:r>
                        <a:rPr lang="nl-NL" sz="200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vực:</a:t>
                      </a:r>
                    </a:p>
                    <a:p>
                      <a:pPr marL="0" lvl="0" indent="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nl-NL" sz="200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PTTC</a:t>
                      </a:r>
                      <a:r>
                        <a:rPr lang="nl-NL" sz="2000" baseline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- KN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</a:t>
                      </a:r>
                      <a:r>
                        <a:rPr lang="en-US" sz="200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</a:t>
                      </a:r>
                      <a:r>
                        <a:rPr lang="en-US" sz="2000" baseline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trẻ kĩ năng không ngắt hoa bẻ cành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en-US" sz="2000" i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12/12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-"/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Lĩnh vực: </a:t>
                      </a:r>
                      <a:r>
                        <a:rPr lang="nl-NL" sz="200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PTTC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</a:t>
                      </a:r>
                      <a:r>
                        <a:rPr lang="en-US" sz="200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Bò</a:t>
                      </a:r>
                      <a:r>
                        <a:rPr lang="en-US" sz="2000" baseline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chui qua cổng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en-US" sz="2000" i="1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13/12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Lĩnh vực: </a:t>
                      </a:r>
                      <a:r>
                        <a:rPr lang="nl-NL" sz="200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PTNN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</a:t>
                      </a:r>
                      <a:r>
                        <a:rPr lang="nl-NL" sz="200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Tiếng</a:t>
                      </a:r>
                      <a:r>
                        <a:rPr lang="nl-NL" sz="2000" baseline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kêu cứu của rừng xanh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219073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524000" y="434477"/>
            <a:ext cx="9233262" cy="17896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</a:rPr>
              <a:t>THỜI KHÓA BIỂU</a:t>
            </a:r>
          </a:p>
          <a:p>
            <a:pPr algn="ctr"/>
            <a:r>
              <a:rPr lang="en-US" b="1" smtClean="0">
                <a:solidFill>
                  <a:srgbClr val="FF0000"/>
                </a:solidFill>
              </a:rPr>
              <a:t>Chủ đề: </a:t>
            </a:r>
            <a:r>
              <a:rPr lang="en-US" b="1" smtClean="0">
                <a:solidFill>
                  <a:srgbClr val="FF0000"/>
                </a:solidFill>
              </a:rPr>
              <a:t>Bảo vệ môi trường</a:t>
            </a:r>
            <a:endParaRPr lang="en-US" b="1" smtClean="0">
              <a:solidFill>
                <a:srgbClr val="FF0000"/>
              </a:solidFill>
            </a:endParaRPr>
          </a:p>
          <a:p>
            <a:pPr algn="ctr"/>
            <a:r>
              <a:rPr lang="en-US" b="1" smtClean="0">
                <a:solidFill>
                  <a:srgbClr val="FF0000"/>
                </a:solidFill>
              </a:rPr>
              <a:t>Nhánh </a:t>
            </a:r>
            <a:r>
              <a:rPr lang="en-US" b="1" smtClean="0">
                <a:solidFill>
                  <a:srgbClr val="FF0000"/>
                </a:solidFill>
              </a:rPr>
              <a:t>3: Bé yêu môi trường xanh</a:t>
            </a:r>
            <a:endParaRPr lang="en-US" b="1" smtClean="0">
              <a:solidFill>
                <a:srgbClr val="FF0000"/>
              </a:solidFill>
            </a:endParaRPr>
          </a:p>
          <a:p>
            <a:pPr algn="ctr"/>
            <a:r>
              <a:rPr lang="en-US" b="1" smtClean="0">
                <a:solidFill>
                  <a:srgbClr val="FF0000"/>
                </a:solidFill>
              </a:rPr>
              <a:t>Thực hiện từ ngày </a:t>
            </a:r>
            <a:r>
              <a:rPr lang="en-US" b="1" smtClean="0">
                <a:solidFill>
                  <a:srgbClr val="FF0000"/>
                </a:solidFill>
              </a:rPr>
              <a:t>9/12 đến 13/12/2024</a:t>
            </a:r>
            <a:endParaRPr lang="en-US" b="1" smtClean="0">
              <a:solidFill>
                <a:srgbClr val="FF0000"/>
              </a:solidFill>
            </a:endParaRPr>
          </a:p>
          <a:p>
            <a:pPr algn="ctr"/>
            <a:r>
              <a:rPr lang="en-US" b="1" smtClean="0">
                <a:solidFill>
                  <a:srgbClr val="FF0000"/>
                </a:solidFill>
              </a:rPr>
              <a:t>Lớp: 3 tuổi 2</a:t>
            </a:r>
          </a:p>
          <a:p>
            <a:pPr algn="ctr"/>
            <a:r>
              <a:rPr lang="en-US" b="1" smtClean="0">
                <a:solidFill>
                  <a:srgbClr val="FF0000"/>
                </a:solidFill>
              </a:rPr>
              <a:t>Người thực hiện: Trần Thị Luyên</a:t>
            </a:r>
            <a:endParaRPr lang="en-US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11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147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2024-05-09T03:08:15Z</dcterms:created>
  <dcterms:modified xsi:type="dcterms:W3CDTF">2024-12-10T02:24:46Z</dcterms:modified>
</cp:coreProperties>
</file>