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media/image2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</p:sldIdLst>
  <p:sldSz cx="18288000" cy="10287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22" autoAdjust="0"/>
  </p:normalViewPr>
  <p:slideViewPr>
    <p:cSldViewPr showGuides="1">
      <p:cViewPr varScale="1">
        <p:scale>
          <a:sx n="47" d="100"/>
          <a:sy n="47" d="100"/>
        </p:scale>
        <p:origin x="83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3.fntdata"/><Relationship Id="rId8" Type="http://schemas.openxmlformats.org/officeDocument/2006/relationships/font" Target="fonts/font2.fntdata"/><Relationship Id="rId7" Type="http://schemas.openxmlformats.org/officeDocument/2006/relationships/font" Target="fonts/font1.fntdata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font" Target="fonts/font4.fntdata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" y="11430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752894"/>
                <a:gridCol w="2957734"/>
                <a:gridCol w="3082925"/>
                <a:gridCol w="3331647"/>
                <a:gridCol w="3124200"/>
                <a:gridCol w="3200400"/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chất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nl-NL" sz="3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trên ghế thể dục, đầu đội túi cát - Trườn theo hướng thằng</a:t>
                      </a:r>
                      <a:endParaRPr lang="en-US" altLang="nl-NL" sz="3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thức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về chú bộ đội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Ngày </a:t>
                      </a:r>
                      <a:r>
                        <a:rPr lang="en-US" altLang="nl-NL" sz="32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18</a:t>
                      </a:r>
                      <a:r>
                        <a:rPr lang="nl-NL" sz="32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/</a:t>
                      </a:r>
                      <a:r>
                        <a:rPr lang="en-US" altLang="nl-NL" sz="32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12</a:t>
                      </a:r>
                      <a:r>
                        <a:rPr lang="nl-NL" sz="32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Lĩnh vực: PT </a:t>
                      </a:r>
                      <a:r>
                        <a:rPr lang="en-US" altLang="nl-NL" sz="3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ngôn ngữ</a:t>
                      </a:r>
                      <a:endParaRPr lang="en-US" altLang="nl-NL" sz="32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algn="ctr"/>
                      <a:r>
                        <a:rPr lang="en-US" altLang="nl-NL" sz="32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+mn-ea"/>
                        </a:rPr>
                        <a:t>Truyện: Sóc nhỏ đón Neol</a:t>
                      </a:r>
                      <a:endParaRPr lang="en-US" altLang="nl-NL" sz="3200" b="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thức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Steam: Làm xe tăng (EDP)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TỔ CHỨC NGÀY 22/12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3030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Ngành nghề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4: Cháu yêu chú bộ đội(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 16/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 ngày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 thực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Vũ Thị Phương Thảo</a:t>
            </a:r>
            <a:endParaRPr lang="en-US" altLang="vi-VN" sz="32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472</Words>
  <Application>WPS Presentation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phuongthao vu</cp:lastModifiedBy>
  <cp:revision>53</cp:revision>
  <cp:lastPrinted>2024-09-19T11:01:00Z</cp:lastPrinted>
  <dcterms:created xsi:type="dcterms:W3CDTF">2006-08-16T00:00:00Z</dcterms:created>
  <dcterms:modified xsi:type="dcterms:W3CDTF">2024-12-12T03:09:07Z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769B794FCD674D4AABAAC3B742BB532F_12</vt:lpwstr>
  </property>
  <property fmtid="{D5CDD505-2E9C-101B-9397-08002B2CF9AE}" pid="3" name="KSOProductBuildVer">
    <vt:lpwstr>1033-12.2.0.19307</vt:lpwstr>
  </property>
</Properties>
</file>