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11430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3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chum tách chân qua 5 ô</a:t>
                      </a:r>
                      <a:endParaRPr lang="en-US" altLang="nl-NL" sz="3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một số động vật sống dưới nước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 BÙ TẾT DƯƠNG LỊCH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01/2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đến 4, nhận biết nhóm có 4 đối tượng, nhận biết chữ số 4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 mỹ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VĐMH: Con trâu đen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 vật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Những con vật biết bơi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30/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03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Vũ Thị Phương Thảo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WPS Presentation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phuongthao vu</cp:lastModifiedBy>
  <cp:revision>52</cp:revision>
  <cp:lastPrinted>2024-09-19T11:01:00Z</cp:lastPrinted>
  <dcterms:created xsi:type="dcterms:W3CDTF">2006-08-16T00:00:00Z</dcterms:created>
  <dcterms:modified xsi:type="dcterms:W3CDTF">2024-12-19T08:35:45Z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1033-12.2.0.19307</vt:lpwstr>
  </property>
</Properties>
</file>