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" y="-318417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2264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HỦ ĐỀ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BÉ YÊU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ĐỒ DÙNG TRONG GIA ĐÌNH BÉ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effectLst/>
              <a:latin typeface=".VnTime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vi-VN" sz="20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166163"/>
              </p:ext>
            </p:extLst>
          </p:nvPr>
        </p:nvGraphicFramePr>
        <p:xfrm>
          <a:off x="376236" y="2388607"/>
          <a:ext cx="10900775" cy="249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097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967025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912997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2120439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965619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901598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7525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1745192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HOẠT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CÓ CHỦ ĐÍCH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9/12/20</a:t>
                      </a:r>
                      <a:r>
                        <a:rPr lang="vi-VN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Thơ: Yêu mẹ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10/12/20</a:t>
                      </a:r>
                      <a:r>
                        <a:rPr lang="vi-VN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Tìm hiểu về đôi dép.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11/12/20</a:t>
                      </a:r>
                      <a:r>
                        <a:rPr lang="vi-VN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Dạy vận động: Kéo cưa lừa xẻ  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12/12/20</a:t>
                      </a:r>
                      <a:r>
                        <a:rPr lang="vi-VN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800" b="1" dirty="0">
                          <a:effectLst/>
                          <a:latin typeface=".VnTime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V</a:t>
                      </a: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nl-NL" sz="1800" b="1" dirty="0">
                          <a:effectLst/>
                          <a:latin typeface=".VnTime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CB: </a:t>
                      </a:r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Chạy theo hướng thẳng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13/12/20</a:t>
                      </a:r>
                      <a:r>
                        <a:rPr lang="vi-VN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CKNXH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Nặn đôi đũa.</a:t>
                      </a:r>
                      <a:endParaRPr lang="en-US" sz="18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357483" y="2288218"/>
            <a:ext cx="1003245" cy="860959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690396" y="2121158"/>
            <a:ext cx="683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376236" y="2813656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1903228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3860930" y="243753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5873486" y="239815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117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2024-10-28T07:15:42Z</dcterms:created>
  <dcterms:modified xsi:type="dcterms:W3CDTF">2024-12-03T09:36:35Z</dcterms:modified>
</cp:coreProperties>
</file>