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6" r:id="rId3"/>
  </p:sldMasterIdLst>
  <p:sldIdLst>
    <p:sldId id="273" r:id="rId4"/>
    <p:sldId id="258" r:id="rId5"/>
    <p:sldId id="272" r:id="rId6"/>
    <p:sldId id="271" r:id="rId7"/>
    <p:sldId id="262" r:id="rId8"/>
    <p:sldId id="263" r:id="rId9"/>
  </p:sldIdLst>
  <p:sldSz cx="9144000" cy="6858000" type="screen4x3"/>
  <p:notesSz cx="6858000" cy="9144000"/>
  <p:embeddedFontLst>
    <p:embeddedFont>
      <p:font typeface=".VnTimeH" panose="020B7200000000000000" pitchFamily="3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.VnTeknical" panose="020B7200000000000000" pitchFamily="34" charset="0"/>
      <p:regular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8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5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0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0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3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18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33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6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35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10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58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67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7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5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7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3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8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4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2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4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6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11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8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16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03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7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11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61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4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8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6875" cy="68580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2579" y="2516376"/>
            <a:ext cx="914400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.VnTimeH" panose="020B7200000000000000" pitchFamily="34" charset="0"/>
              </a:rPr>
              <a:t/>
            </a:r>
            <a:br>
              <a:rPr lang="en-US" altLang="en-US" sz="4000" b="1" dirty="0">
                <a:solidFill>
                  <a:srgbClr val="0000FF"/>
                </a:solidFill>
                <a:latin typeface=".VnTimeH" panose="020B7200000000000000" pitchFamily="34" charset="0"/>
              </a:rPr>
            </a:b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endParaRPr lang="en-US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Cho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endParaRPr lang="en-US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32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>
                <a:solidFill>
                  <a:srgbClr val="002060"/>
                </a:solidFill>
                <a:latin typeface=".VnTeknical" pitchFamily="34" charset="0"/>
              </a:rPr>
              <a:t>:</a:t>
            </a:r>
            <a:r>
              <a:rPr lang="en-US" altLang="en-US" sz="3200" b="1">
                <a:solidFill>
                  <a:srgbClr val="002060"/>
                </a:solidFill>
                <a:latin typeface=".VnTeknical" pitchFamily="34" charset="0"/>
              </a:rPr>
              <a:t>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3 – 4 tuổi</a:t>
            </a:r>
            <a:endParaRPr lang="en-US" altLang="en-US" sz="3200" b="1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Giáo viên: Đoàn Thị Luyên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 noChangeArrowheads="1"/>
          </p:cNvSpPr>
          <p:nvPr/>
        </p:nvSpPr>
        <p:spPr bwMode="auto">
          <a:xfrm>
            <a:off x="1600278" y="260350"/>
            <a:ext cx="6115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altLang="en-US" sz="1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en-US" altLang="en-US" sz="1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AN DƯƠNG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1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LỢI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1" y="1123950"/>
            <a:ext cx="832378" cy="758248"/>
          </a:xfrm>
          <a:prstGeom prst="ellipse">
            <a:avLst/>
          </a:prstGeom>
        </p:spPr>
      </p:pic>
      <p:sp>
        <p:nvSpPr>
          <p:cNvPr id="11" name="Subtitle 2"/>
          <p:cNvSpPr txBox="1">
            <a:spLocks noChangeArrowheads="1"/>
          </p:cNvSpPr>
          <p:nvPr/>
        </p:nvSpPr>
        <p:spPr bwMode="auto">
          <a:xfrm>
            <a:off x="990600" y="2081812"/>
            <a:ext cx="77152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alt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6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2556792" y="830996"/>
            <a:ext cx="1141276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Gây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hứng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rơi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5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1044624" y="886137"/>
            <a:ext cx="114127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Phương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pháp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thức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tổ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chức</a:t>
            </a:r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Dạy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Mùa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hè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en-US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2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Mùa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hè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đến</a:t>
            </a:r>
            <a:endParaRPr lang="vi-VN" sz="6600" b="1" dirty="0">
              <a:solidFill>
                <a:srgbClr val="FF0000"/>
              </a:solidFill>
            </a:endParaRPr>
          </a:p>
        </p:txBody>
      </p:sp>
      <p:pic>
        <p:nvPicPr>
          <p:cNvPr id="4" name="V.A – Mùa Hè Đế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628800"/>
            <a:ext cx="3599060" cy="3599060"/>
          </a:xfrm>
        </p:spPr>
      </p:pic>
    </p:spTree>
    <p:extLst>
      <p:ext uri="{BB962C8B-B14F-4D97-AF65-F5344CB8AC3E}">
        <p14:creationId xmlns:p14="http://schemas.microsoft.com/office/powerpoint/2010/main" val="9300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.A – Cho Tôi Đi Làm Mưa Với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710260"/>
            <a:ext cx="5544616" cy="3383036"/>
          </a:xfrm>
        </p:spPr>
      </p:pic>
      <p:sp>
        <p:nvSpPr>
          <p:cNvPr id="4" name="Rectangle 3"/>
          <p:cNvSpPr/>
          <p:nvPr/>
        </p:nvSpPr>
        <p:spPr>
          <a:xfrm>
            <a:off x="1957652" y="43733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b.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“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Cho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tôi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mưa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với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”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05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o Tôi Đi Làm Mưa Với - Cho Toi Di Lam Mua Voi [Official Full HD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32656"/>
            <a:ext cx="8404258" cy="597666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72</Words>
  <Application>Microsoft Office PowerPoint</Application>
  <PresentationFormat>On-screen Show (4:3)</PresentationFormat>
  <Paragraphs>16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.VnTimeH</vt:lpstr>
      <vt:lpstr>Calibri</vt:lpstr>
      <vt:lpstr>Times New Roman</vt:lpstr>
      <vt:lpstr>.VnTeknical</vt:lpstr>
      <vt:lpstr>Arial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Mùa hè đến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MỸ HOẠT ĐỘNG LÀM QUEN ÂM NHẠC Đề tài: - Nghe hát: “Em mơ gặp Bác Hồ”                           - TCAN: Nghe âm thanh đoán tên nhạc cụ Lứa tuổi: 24-36 tháng Số trẻ: 12-15 trẻ Giáo viên: Lê Thị Yến Ngày dạy: 30/5/2020</dc:title>
  <dc:creator>Admin</dc:creator>
  <cp:lastModifiedBy>Admin</cp:lastModifiedBy>
  <cp:revision>25</cp:revision>
  <dcterms:created xsi:type="dcterms:W3CDTF">2020-05-23T01:35:21Z</dcterms:created>
  <dcterms:modified xsi:type="dcterms:W3CDTF">2024-03-19T08:19:56Z</dcterms:modified>
</cp:coreProperties>
</file>