
<file path=[Content_Types].xml><?xml version="1.0" encoding="utf-8"?>
<Types xmlns="http://schemas.openxmlformats.org/package/2006/content-types">
  <Default Extension="mp3" ContentType="audio/mpeg"/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7" r:id="rId9"/>
    <p:sldId id="268" r:id="rId10"/>
    <p:sldId id="266" r:id="rId11"/>
    <p:sldId id="269" r:id="rId12"/>
    <p:sldId id="270" r:id="rId13"/>
    <p:sldId id="271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6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9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8398-8846-404A-B5BA-51FE0E3599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E25A-E3CD-4D72-8155-BD58C1B9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microsoft.com/office/2007/relationships/media" Target="../media/media10.wm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wma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8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9362" y="685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DƯƠNG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2063" y="3556594"/>
            <a:ext cx="2840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000" b="1" dirty="0">
                <a:latin typeface="+mj-lt"/>
              </a:rPr>
              <a:t>Đề tài: Nhận biết xe đạp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0364" y="4456972"/>
            <a:ext cx="36704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tuổi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24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36 tháng</a:t>
            </a:r>
            <a:endParaRPr lang="vi-V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2019" y="5235003"/>
            <a:ext cx="4548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9822" y="2274704"/>
            <a:ext cx="5675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+mj-lt"/>
              </a:rPr>
              <a:t>LĨNH VỰC PHÁT TRIỂN NHẬN THỨC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031" y="6156101"/>
            <a:ext cx="302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2023 - 2024</a:t>
            </a:r>
          </a:p>
        </p:txBody>
      </p:sp>
      <p:pic>
        <p:nvPicPr>
          <p:cNvPr id="2" name="đã cắt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581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40" y="181377"/>
            <a:ext cx="5460642" cy="6858000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389072" y="243521"/>
            <a:ext cx="2615484" cy="1049482"/>
          </a:xfrm>
          <a:prstGeom prst="wedgeRoundRectCallout">
            <a:avLst>
              <a:gd name="adj1" fmla="val 17570"/>
              <a:gd name="adj2" fmla="val 1752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Đạp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3122" y="256436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779656"/>
            <a:ext cx="6138930" cy="300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779656"/>
            <a:ext cx="5589431" cy="3006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071" y="4153100"/>
            <a:ext cx="6138930" cy="2595429"/>
          </a:xfrm>
          <a:prstGeom prst="rect">
            <a:avLst/>
          </a:prstGeom>
        </p:spPr>
      </p:pic>
      <p:pic>
        <p:nvPicPr>
          <p:cNvPr id="10" name="Content Placeholder 7" descr="IMG_569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888714"/>
            <a:ext cx="5817704" cy="31242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00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1747" y="15827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C47C16-9C17-49C6-B539-028911851C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01747" y="-1213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8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22264" y="2007962"/>
            <a:ext cx="25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1047" y="3102666"/>
            <a:ext cx="4166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99931" y="-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44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147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2873" y="2574633"/>
            <a:ext cx="99950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54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54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4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54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54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54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54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54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7151" y="-118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0"/>
            <a:ext cx="12192000" cy="7040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6986" y="604165"/>
            <a:ext cx="3129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MỤC ĐÍCH - YÊU CẦU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4118" y="1073606"/>
            <a:ext cx="93354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rgbClr val="7030A0"/>
                </a:solidFill>
              </a:rPr>
              <a:t> </a:t>
            </a:r>
            <a:r>
              <a:rPr lang="pt-BR" sz="2000" b="1" dirty="0">
                <a:solidFill>
                  <a:srgbClr val="7030A0"/>
                </a:solidFill>
              </a:rPr>
              <a:t>Hiểu được một số luật lệ giao thông đơn giản khi tham gia giao thông</a:t>
            </a:r>
            <a:endParaRPr lang="en-US" sz="20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6417" y="2047102"/>
            <a:ext cx="9021099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hiểu và trả lời đúng các câu hỏi của cô. Biết làm theo yêu            cầu và hướng dẫn của cô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6417" y="2988562"/>
            <a:ext cx="93622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tích cực tham gia các hoạt động, có ý thức ban đầu khi tham gia GT.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000125" y="196403"/>
            <a:ext cx="2061754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0" y="1098928"/>
            <a:ext cx="1996440" cy="971282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64206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098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81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9264625" y="268288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4167925" y="1122363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flipH="1">
            <a:off x="6680916" y="3870326"/>
            <a:ext cx="2076718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400300" y="4251326"/>
            <a:ext cx="2514600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-172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300" y="462498"/>
            <a:ext cx="1578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/>
              <a:t>XE ĐẠP</a:t>
            </a:r>
            <a:endParaRPr lang="vi-VN" altLang="en-US" sz="36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-156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6632620" y="1587321"/>
            <a:ext cx="2897746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08397" y="1892121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Màuxanh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403" y="-80504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0229" y="424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71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2" y="106182"/>
            <a:ext cx="810531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7777" y="410982"/>
            <a:ext cx="154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XE ĐẠP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3657" y="106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8" y="106532"/>
            <a:ext cx="7812350" cy="6858000"/>
          </a:xfrm>
          <a:prstGeom prst="rect">
            <a:avLst/>
          </a:prstGeo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402180" y="372592"/>
            <a:ext cx="2819400" cy="581696"/>
          </a:xfrm>
          <a:prstGeom prst="wedgeRoundRectCallout">
            <a:avLst>
              <a:gd name="adj1" fmla="val -8518"/>
              <a:gd name="adj2" fmla="val 3327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701183" y="5777246"/>
            <a:ext cx="2909455" cy="1066800"/>
          </a:xfrm>
          <a:prstGeom prst="wedgeRoundRectCallout">
            <a:avLst>
              <a:gd name="adj1" fmla="val -10142"/>
              <a:gd name="adj2" fmla="val -1623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9" y="0"/>
            <a:ext cx="546064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061" y="1083645"/>
            <a:ext cx="2540374" cy="9906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04800" y="-739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8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6437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197</Words>
  <Application>Microsoft Office PowerPoint</Application>
  <PresentationFormat>Widescreen</PresentationFormat>
  <Paragraphs>32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38</cp:revision>
  <dcterms:created xsi:type="dcterms:W3CDTF">2022-03-05T10:36:52Z</dcterms:created>
  <dcterms:modified xsi:type="dcterms:W3CDTF">2024-03-19T09:11:52Z</dcterms:modified>
</cp:coreProperties>
</file>