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8E45B-97EA-4457-82AC-DED477EDC07B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564DB-DDAE-4D64-BA81-5A35D2C4A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82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564DB-DDAE-4D64-BA81-5A35D2C4A8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97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5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3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8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2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8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6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2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4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2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5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55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8967C-B98A-4F0D-BD4D-C36159F0CFCF}" type="datetimeFigureOut">
              <a:rPr lang="en-US" smtClean="0"/>
              <a:t>19/3/2024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5D02E-1F2E-4352-A4BA-596554280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8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H:\G.A%20KHAO%20SAT%20DAU%20NAM%202011%20-%202012\Be%20Ti%20Ti%20-%20Be%20Nhat%20Vy%20%5bNCT%206554908764%5d.mp3" TargetMode="External"/><Relationship Id="rId6" Type="http://schemas.openxmlformats.org/officeDocument/2006/relationships/image" Target="../media/image21.wmf"/><Relationship Id="rId5" Type="http://schemas.openxmlformats.org/officeDocument/2006/relationships/image" Target="../media/image20.emf"/><Relationship Id="rId4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image" Target="../media/image1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Border-88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219200" y="747713"/>
            <a:ext cx="66294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UBND HUYỆN AN DƯƠNG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TRƯỜNG MẦM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LÊ LỢI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7" name="WordArt 7"/>
          <p:cNvSpPr>
            <a:spLocks noChangeArrowheads="1" noChangeShapeType="1" noTextEdit="1"/>
          </p:cNvSpPr>
          <p:nvPr/>
        </p:nvSpPr>
        <p:spPr bwMode="auto">
          <a:xfrm>
            <a:off x="1052945" y="2590800"/>
            <a:ext cx="6629400" cy="3276599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WordArt 9"/>
          <p:cNvSpPr>
            <a:spLocks noChangeArrowheads="1" noChangeShapeType="1" noTextEdit="1"/>
          </p:cNvSpPr>
          <p:nvPr/>
        </p:nvSpPr>
        <p:spPr bwMode="auto">
          <a:xfrm>
            <a:off x="1905000" y="2590800"/>
            <a:ext cx="5067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1447800" y="4567237"/>
            <a:ext cx="6096000" cy="2569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Độ tuổi: 3 -4 tuổi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Giáo viên: Đoàn Thi Luyên</a:t>
            </a:r>
          </a:p>
          <a:p>
            <a:pPr algn="ctr" eaLnBrk="1" hangingPunct="1">
              <a:spcBef>
                <a:spcPct val="50000"/>
              </a:spcBef>
            </a:pP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WordArt 12"/>
          <p:cNvSpPr>
            <a:spLocks noChangeArrowheads="1" noChangeShapeType="1" noTextEdit="1"/>
          </p:cNvSpPr>
          <p:nvPr/>
        </p:nvSpPr>
        <p:spPr bwMode="auto">
          <a:xfrm>
            <a:off x="1447800" y="1905000"/>
            <a:ext cx="5943600" cy="1676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LĨNH VỰC PHÁT TRIỂN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THỂ CHẤT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2057" name="Picture 13" descr="Math-04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066800"/>
            <a:ext cx="700087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4" descr="Floral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91313" y="5029200"/>
            <a:ext cx="623887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0" y="29718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VẬN ĐỘNG CƠ BẢN: CHẠY THAY ĐỔI TỐC ĐỘ THEO HIỆU LỆNH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7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20000" fill="hold"/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20000" fill="hold"/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20000" fill="hold"/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20000" fill="hold"/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20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20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20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20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A_S_Template_Children_D01_3336x23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2078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WordArt 3"/>
          <p:cNvSpPr>
            <a:spLocks noChangeArrowheads="1" noChangeShapeType="1" noTextEdit="1"/>
          </p:cNvSpPr>
          <p:nvPr/>
        </p:nvSpPr>
        <p:spPr bwMode="auto">
          <a:xfrm>
            <a:off x="533400" y="1752600"/>
            <a:ext cx="8305800" cy="2057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76400" y="1981200"/>
            <a:ext cx="693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- Hồi tĩnh : Cho trẻ đi lại nhẹ nhàng 1-2 vòng quanh sân tập.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80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5" descr="Border-880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" descr="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267200"/>
            <a:ext cx="12192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6" descr="chao tam bie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188" y="2917825"/>
            <a:ext cx="55753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11" descr="bong bo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9400" y="3352800"/>
            <a:ext cx="9810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16" descr="!danc_cl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137160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7" descr="!danc_cl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37160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9" name="Be Ti Ti - Be Nhat Vy [NCT 6554908764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572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Box 1"/>
          <p:cNvSpPr txBox="1">
            <a:spLocks noChangeArrowheads="1"/>
          </p:cNvSpPr>
          <p:nvPr/>
        </p:nvSpPr>
        <p:spPr bwMode="auto">
          <a:xfrm>
            <a:off x="1905000" y="1449388"/>
            <a:ext cx="5715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Times New Roman" pitchFamily="18" charset="0"/>
                <a:cs typeface="Times New Roman" pitchFamily="18" charset="0"/>
              </a:rPr>
              <a:t>Chúc các con mạnh khỏe</a:t>
            </a:r>
          </a:p>
        </p:txBody>
      </p:sp>
    </p:spTree>
    <p:extLst>
      <p:ext uri="{BB962C8B-B14F-4D97-AF65-F5344CB8AC3E}">
        <p14:creationId xmlns:p14="http://schemas.microsoft.com/office/powerpoint/2010/main" val="254848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7384" fill="hold"/>
                                        <p:tgtEl>
                                          <p:spTgt spid="563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633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37176"/>
            <a:ext cx="8610599" cy="5892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0" y="152400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776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tải xuống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89916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75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A_S_Template_Children_D01_3336x23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WordArt 3"/>
          <p:cNvSpPr>
            <a:spLocks noChangeArrowheads="1" noChangeShapeType="1" noTextEdit="1"/>
          </p:cNvSpPr>
          <p:nvPr/>
        </p:nvSpPr>
        <p:spPr bwMode="auto">
          <a:xfrm>
            <a:off x="533400" y="1752600"/>
            <a:ext cx="8305800" cy="2057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Để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cơ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thể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khỏe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mạnh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chúng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ta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cần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phải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làm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gì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4990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4" descr="Border-880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667000" y="1600200"/>
            <a:ext cx="403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133600" y="1290637"/>
            <a:ext cx="58293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</a:rPr>
              <a:t>Khởi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</a:rPr>
              <a:t>: </a:t>
            </a:r>
            <a:r>
              <a:rPr lang="vi-VN" sz="3200" dirty="0"/>
              <a:t>Trẻ đi chạy các kiểu </a:t>
            </a:r>
            <a:r>
              <a:rPr lang="vi-VN" sz="3200" dirty="0" smtClean="0"/>
              <a:t>chân</a:t>
            </a:r>
            <a:r>
              <a:rPr lang="en-US" sz="3200" dirty="0" smtClean="0"/>
              <a:t>: </a:t>
            </a:r>
            <a:r>
              <a:rPr lang="en-US" sz="3200" dirty="0" err="1" smtClean="0"/>
              <a:t>Đi</a:t>
            </a:r>
            <a:r>
              <a:rPr lang="en-US" sz="3200" dirty="0" smtClean="0"/>
              <a:t> </a:t>
            </a:r>
            <a:r>
              <a:rPr lang="en-US" sz="3200" dirty="0" err="1" smtClean="0"/>
              <a:t>chậm</a:t>
            </a:r>
            <a:r>
              <a:rPr lang="en-US" sz="3200" dirty="0" smtClean="0"/>
              <a:t>, </a:t>
            </a:r>
            <a:r>
              <a:rPr lang="en-US" sz="3200" dirty="0" err="1" smtClean="0"/>
              <a:t>đi</a:t>
            </a:r>
            <a:r>
              <a:rPr lang="en-US" sz="3200" dirty="0" smtClean="0"/>
              <a:t> </a:t>
            </a:r>
            <a:r>
              <a:rPr lang="en-US" sz="3200" dirty="0" err="1" smtClean="0"/>
              <a:t>bằng</a:t>
            </a:r>
            <a:r>
              <a:rPr lang="en-US" sz="3200" dirty="0" smtClean="0"/>
              <a:t> </a:t>
            </a:r>
            <a:r>
              <a:rPr lang="en-US" sz="3200" dirty="0" err="1" smtClean="0"/>
              <a:t>gót</a:t>
            </a:r>
            <a:r>
              <a:rPr lang="en-US" sz="3200" dirty="0" smtClean="0"/>
              <a:t> </a:t>
            </a:r>
            <a:r>
              <a:rPr lang="en-US" sz="3200" dirty="0" err="1" smtClean="0"/>
              <a:t>chân</a:t>
            </a:r>
            <a:r>
              <a:rPr lang="en-US" sz="3200" dirty="0" smtClean="0"/>
              <a:t>, </a:t>
            </a:r>
            <a:r>
              <a:rPr lang="en-US" sz="3200" dirty="0" err="1" smtClean="0"/>
              <a:t>đi</a:t>
            </a:r>
            <a:r>
              <a:rPr lang="en-US" sz="3200" dirty="0" smtClean="0"/>
              <a:t> </a:t>
            </a:r>
            <a:r>
              <a:rPr lang="en-US" sz="3200" dirty="0" err="1" smtClean="0"/>
              <a:t>bằng</a:t>
            </a:r>
            <a:r>
              <a:rPr lang="en-US" sz="3200" dirty="0" smtClean="0"/>
              <a:t> </a:t>
            </a:r>
            <a:r>
              <a:rPr lang="en-US" sz="3200" dirty="0" err="1" smtClean="0"/>
              <a:t>mũi</a:t>
            </a:r>
            <a:r>
              <a:rPr lang="en-US" sz="3200" dirty="0" smtClean="0"/>
              <a:t> </a:t>
            </a:r>
            <a:r>
              <a:rPr lang="en-US" sz="3200" dirty="0" err="1" smtClean="0"/>
              <a:t>bàn</a:t>
            </a:r>
            <a:r>
              <a:rPr lang="en-US" sz="3200" dirty="0" smtClean="0"/>
              <a:t> </a:t>
            </a:r>
            <a:r>
              <a:rPr lang="en-US" sz="3200" dirty="0" err="1" smtClean="0"/>
              <a:t>chân</a:t>
            </a:r>
            <a:r>
              <a:rPr lang="en-US" sz="3200" dirty="0" smtClean="0"/>
              <a:t>, </a:t>
            </a:r>
            <a:r>
              <a:rPr lang="en-US" sz="3200" dirty="0" err="1" smtClean="0"/>
              <a:t>đi</a:t>
            </a:r>
            <a:r>
              <a:rPr lang="en-US" sz="3200" dirty="0" smtClean="0"/>
              <a:t> </a:t>
            </a:r>
            <a:r>
              <a:rPr lang="en-US" sz="3200" dirty="0" err="1" smtClean="0"/>
              <a:t>khom</a:t>
            </a:r>
            <a:r>
              <a:rPr lang="en-US" sz="3200" dirty="0" smtClean="0"/>
              <a:t>, </a:t>
            </a:r>
            <a:r>
              <a:rPr lang="en-US" sz="3200" dirty="0" err="1" smtClean="0"/>
              <a:t>chạy</a:t>
            </a:r>
            <a:r>
              <a:rPr lang="en-US" sz="3200" dirty="0" smtClean="0"/>
              <a:t> </a:t>
            </a:r>
            <a:r>
              <a:rPr lang="en-US" sz="3200" dirty="0" err="1" smtClean="0"/>
              <a:t>nhanh</a:t>
            </a:r>
            <a:r>
              <a:rPr lang="en-US" sz="3200" dirty="0" smtClean="0"/>
              <a:t>, </a:t>
            </a:r>
            <a:r>
              <a:rPr lang="en-US" sz="3200" dirty="0" err="1" smtClean="0"/>
              <a:t>chạy</a:t>
            </a:r>
            <a:r>
              <a:rPr lang="en-US" sz="3200" dirty="0" smtClean="0"/>
              <a:t> </a:t>
            </a:r>
            <a:r>
              <a:rPr lang="en-US" sz="3200" dirty="0" err="1" smtClean="0"/>
              <a:t>chậm</a:t>
            </a:r>
            <a:r>
              <a:rPr lang="vi-VN" sz="3200" dirty="0" smtClean="0"/>
              <a:t> </a:t>
            </a:r>
            <a:r>
              <a:rPr lang="vi-VN" sz="3200" dirty="0"/>
              <a:t>rồi về 4 hàng dọc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7173" name="Picture 7" descr="0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962400"/>
            <a:ext cx="9906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8" descr="0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9906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3" name="Picture 9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330575"/>
            <a:ext cx="13716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4" name="Picture 10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77812"/>
            <a:ext cx="13716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822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9" presetClass="entr" presetSubtype="0" repeatCount="indefinite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repeatCount="indefinite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2" descr="frame-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85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71600" y="914400"/>
            <a:ext cx="6096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Trọng động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: BTPTC: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BTPTC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(3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1001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order-881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6" descr="1170269phoexz8m4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9906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1219200" y="1812925"/>
            <a:ext cx="6858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*VĐCB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khom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9443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order-880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4" descr="1170176e76bclncv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4279" flipH="1">
            <a:off x="7162800" y="4343400"/>
            <a:ext cx="7620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5" descr="1153132qsksesct1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46069">
            <a:off x="762000" y="3886200"/>
            <a:ext cx="762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1"/>
          <p:cNvSpPr>
            <a:spLocks noChangeArrowheads="1"/>
          </p:cNvSpPr>
          <p:nvPr/>
        </p:nvSpPr>
        <p:spPr bwMode="auto">
          <a:xfrm>
            <a:off x="990600" y="838200"/>
            <a:ext cx="693420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3200" b="1" dirty="0">
                <a:latin typeface="Times New Roman" pitchFamily="18" charset="0"/>
                <a:cs typeface="Times New Roman" pitchFamily="18" charset="0"/>
              </a:rPr>
              <a:t>Dạy trẻ vận động.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Cả lớp thực hiện vận động lần 1(Cô sửa sai).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 Cho trẻ thực hiện theo nhóm 3 bạn lên thực hiện vận động chạy theo hiệu lệnh. (Cô vỗ xắc xô).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 Cho trẻ thực hiện theo tổ. (Cho trẻ làm theo khả năng)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 Các con vừa được thực hiện vận động gì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2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Border-881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914400" y="920750"/>
            <a:ext cx="66294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Trò chơi: “Chuyền bóng qua đầu”.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 Cô giới thiệu tên trò chơi.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 Cô giới thiệu cách chơi luật chơi.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 Cô cho trẻ chơi.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8" descr="1170269phoexz8m4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386638" y="-1012825"/>
            <a:ext cx="7937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10" descr="1153977hsioknxk1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906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715000"/>
            <a:ext cx="990600" cy="9906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WordArt 12"/>
          <p:cNvSpPr>
            <a:spLocks noChangeArrowheads="1" noChangeShapeType="1" noTextEdit="1"/>
          </p:cNvSpPr>
          <p:nvPr/>
        </p:nvSpPr>
        <p:spPr bwMode="auto">
          <a:xfrm>
            <a:off x="2438400" y="4114800"/>
            <a:ext cx="3048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9050">
                <a:solidFill>
                  <a:schemeClr val="tx2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71391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447</Words>
  <Application>Microsoft Office PowerPoint</Application>
  <PresentationFormat>On-screen Show (4:3)</PresentationFormat>
  <Paragraphs>33</Paragraphs>
  <Slides>11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Impact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6</cp:revision>
  <dcterms:created xsi:type="dcterms:W3CDTF">2020-04-06T14:10:23Z</dcterms:created>
  <dcterms:modified xsi:type="dcterms:W3CDTF">2024-03-19T09:28:07Z</dcterms:modified>
</cp:coreProperties>
</file>