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6A4AB-73E4-48CE-8F3B-483C7EF1F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B09C5-9630-47CB-815F-8066F06C5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A8F9F-B2CC-4BEA-8D02-6105F71F3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ED258-6144-4065-89E6-23027404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A7C9A-6500-4644-B61A-46F485C79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4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6F4FA-1957-454F-A062-AC0F7E4DD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78376C-FBB4-4A6A-AD59-EC0FFA9989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37A1E6-2E81-46C6-98C8-AD9DAAA4C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C257A-5580-4CB4-A0D1-AC0103D69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FB29C-5233-452A-81D2-127741BAC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1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2B5B1-FE48-4F2E-92AA-A7511C8E1B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955AA-EB70-417C-91AE-9DD0D0999B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7CE3EE-4B82-45A8-8C4B-1DB1F1BD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E1D6FC-77C0-4400-97B9-3C3C9BE51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108246-0044-488C-A962-62D39D777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8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60A31-365F-4E8F-92DD-0D9E3338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D68DC-0B5E-4280-8A80-3BB6C2E91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14A6C-ADE4-4D65-B3E6-65EEDE869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D2FF0-FA4A-4715-B0B1-7736BEBCE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1EB89-674F-4EFF-8066-644980DB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0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A7F96-5780-4B84-90B2-939E7B675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8E58FA-EA9E-49F3-A62A-F1FAD3BBA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8BEA5-7621-46F2-9FAF-5774384F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CDCA2-3D93-45A6-B641-5085E6A81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F4735-DB24-424C-98BF-99BCFB05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5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78359-A8A9-4810-A428-539EF33BE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25B05-7449-4ED5-A4B9-DEAD60E1A8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2CE26-B2CC-4331-BA6C-3E3920DD2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E8E41-E79A-47C0-BF78-851F08D5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30CA7F-D8CD-45EF-B154-01683136C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D9AB2-78D4-43FB-A7C3-B18578669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1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A420A-2C31-4F01-8F25-7AE1D04E1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CEE0F-3F6C-41DD-B7B6-F96E9B2D9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7C01D3-D629-4773-98B8-A32F466CC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E6004-2424-48A1-AA06-A74810F307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91C0C-145A-4FD3-8EF6-2964D6AE7C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5ADACE-215E-4966-BD9B-E4A5D1DE0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59E502-0FCD-4F74-A46B-34D8AED8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77D845-942B-4C3A-ACA3-75E64035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7802-2D8D-4826-BC96-5FCBA834D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359597-4C34-497D-92AF-9A1E7489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C039C5-0A29-4CD9-BA4A-A468C27A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47B2C0-2F62-43E3-8A18-2D235DB4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1F1DB6-E6C4-4673-81FC-656CC53B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B3A8B8-6E5E-4BD9-9359-524008EF8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0CDF5D-6547-4386-9F32-09D17712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25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41AE-06F1-4C01-ABFF-7352B5A7D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C1926-41EA-4190-ACD0-7A0D41BC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56918-EB6C-4429-80F9-56275F7B57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9FB50D-6A15-4645-9E5D-71A7421C1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DAB5C-1D07-40D7-8ED4-6E55A103C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3EB63C-E872-473A-8DDF-5841768B3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73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F59FD-3F22-4556-9727-28CF49747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673D5-BE97-4B3D-8E80-1EEFD8DA64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F28F7-DC05-40D9-9E31-C3600EFEF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8597D9-9F0F-44B7-B440-3F8D8E78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3F69D-570C-4A19-81CE-D7BF33CE2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D84AC7-0A23-45C7-B4F8-F6A15697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1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6CD310-18FB-4778-B50A-87A7466A5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167A7-286D-49AB-86E1-105E0F5BB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670DA-F302-4C23-9F37-064C5DEE75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5F7BE-3399-4DA6-BF53-F10F91F9ECD4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B2FAF4-4DD6-4BFC-B405-279E38A6C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8CAB0-8E4D-4734-9E9C-D3F7871F41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85CA9-45BB-45A8-A445-9CDCF5F76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27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4.xml"/><Relationship Id="rId5" Type="http://schemas.openxmlformats.org/officeDocument/2006/relationships/image" Target="../media/image2.png"/><Relationship Id="rId10" Type="http://schemas.openxmlformats.org/officeDocument/2006/relationships/slide" Target="slide3.xml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" Target="slide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4.m4a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4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6322-027C-4813-913C-ABD4CF914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simple-clean-logo-13775">
            <a:hlinkClick r:id="" action="ppaction://media"/>
            <a:extLst>
              <a:ext uri="{FF2B5EF4-FFF2-40B4-BE49-F238E27FC236}">
                <a16:creationId xmlns:a16="http://schemas.microsoft.com/office/drawing/2014/main" id="{81F540EE-C521-466F-AF61-CD3F21FFEE2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797300"/>
            <a:ext cx="406400" cy="4064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C30314-AC2F-4A13-8E56-6073790EBDAE}"/>
              </a:ext>
            </a:extLst>
          </p:cNvPr>
          <p:cNvSpPr/>
          <p:nvPr/>
        </p:nvSpPr>
        <p:spPr>
          <a:xfrm>
            <a:off x="-142875" y="1"/>
            <a:ext cx="12334875" cy="6858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BCA67-D044-4680-8A68-1AC116C4D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86" b="90661" l="3668" r="96332">
                        <a14:foregroundMark x1="59918" y1="36219" x2="59918" y2="36219"/>
                        <a14:foregroundMark x1="62908" y1="35991" x2="63451" y2="35877"/>
                        <a14:foregroundMark x1="64266" y1="35535" x2="64266" y2="35535"/>
                        <a14:foregroundMark x1="64810" y1="35535" x2="64810" y2="35535"/>
                        <a14:foregroundMark x1="68750" y1="27449" x2="68750" y2="27449"/>
                        <a14:foregroundMark x1="67391" y1="29613" x2="67391" y2="29613"/>
                        <a14:foregroundMark x1="65897" y1="28588" x2="65897" y2="28588"/>
                        <a14:foregroundMark x1="90625" y1="41230" x2="90625" y2="41230"/>
                        <a14:foregroundMark x1="73505" y1="38041" x2="73505" y2="38041"/>
                        <a14:foregroundMark x1="91033" y1="41686" x2="91033" y2="41686"/>
                        <a14:foregroundMark x1="90489" y1="44305" x2="90489" y2="44305"/>
                        <a14:foregroundMark x1="89538" y1="45558" x2="89538" y2="45558"/>
                        <a14:foregroundMark x1="87908" y1="47267" x2="87908" y2="47267"/>
                        <a14:foregroundMark x1="92255" y1="42597" x2="92255" y2="42597"/>
                        <a14:foregroundMark x1="94429" y1="41344" x2="94429" y2="41344"/>
                        <a14:foregroundMark x1="94701" y1="41344" x2="94701" y2="41344"/>
                        <a14:foregroundMark x1="95109" y1="41344" x2="95109" y2="41344"/>
                        <a14:foregroundMark x1="96739" y1="40888" x2="96739" y2="40888"/>
                        <a14:foregroundMark x1="96739" y1="40888" x2="96739" y2="40888"/>
                        <a14:foregroundMark x1="94565" y1="38497" x2="94565" y2="38497"/>
                        <a14:foregroundMark x1="92255" y1="38155" x2="92255" y2="38155"/>
                        <a14:foregroundMark x1="92935" y1="36333" x2="92935" y2="36333"/>
                        <a14:foregroundMark x1="95924" y1="37927" x2="95924" y2="37927"/>
                        <a14:foregroundMark x1="92391" y1="35877" x2="92391" y2="35877"/>
                        <a14:foregroundMark x1="93207" y1="36333" x2="93207" y2="36333"/>
                        <a14:foregroundMark x1="95245" y1="37813" x2="95245" y2="37813"/>
                        <a14:foregroundMark x1="55842" y1="46583" x2="55842" y2="46583"/>
                        <a14:foregroundMark x1="31793" y1="35194" x2="31793" y2="35194"/>
                        <a14:foregroundMark x1="43478" y1="27221" x2="44022" y2="27335"/>
                        <a14:foregroundMark x1="49728" y1="31549" x2="49728" y2="31549"/>
                        <a14:foregroundMark x1="49864" y1="32232" x2="50000" y2="34738"/>
                        <a14:foregroundMark x1="47147" y1="41686" x2="47011" y2="42369"/>
                        <a14:foregroundMark x1="46739" y1="42825" x2="45652" y2="44077"/>
                        <a14:foregroundMark x1="45652" y1="44077" x2="44837" y2="45103"/>
                        <a14:foregroundMark x1="29891" y1="32460" x2="28940" y2="29727"/>
                        <a14:foregroundMark x1="22826" y1="12756" x2="22826" y2="12756"/>
                        <a14:foregroundMark x1="55978" y1="4442" x2="55978" y2="4442"/>
                        <a14:foregroundMark x1="45516" y1="4670" x2="44837" y2="4670"/>
                        <a14:foregroundMark x1="33424" y1="4328" x2="32745" y2="4328"/>
                        <a14:foregroundMark x1="26902" y1="5011" x2="26902" y2="5011"/>
                        <a14:foregroundMark x1="25815" y1="6150" x2="25000" y2="7175"/>
                        <a14:foregroundMark x1="24592" y1="8200" x2="23505" y2="12415"/>
                        <a14:foregroundMark x1="23370" y1="13667" x2="23370" y2="16287"/>
                        <a14:foregroundMark x1="23370" y1="18109" x2="23505" y2="20729"/>
                        <a14:foregroundMark x1="23505" y1="21526" x2="23505" y2="26082"/>
                        <a14:foregroundMark x1="23505" y1="27904" x2="23505" y2="34169"/>
                        <a14:foregroundMark x1="23098" y1="36788" x2="22690" y2="40661"/>
                        <a14:foregroundMark x1="22283" y1="42597" x2="22283" y2="44533"/>
                        <a14:foregroundMark x1="22962" y1="44191" x2="25000" y2="51025"/>
                        <a14:foregroundMark x1="25000" y1="52050" x2="25000" y2="56264"/>
                        <a14:foregroundMark x1="27310" y1="57403" x2="27582" y2="58998"/>
                        <a14:foregroundMark x1="33967" y1="58998" x2="35054" y2="63326"/>
                        <a14:foregroundMark x1="39402" y1="67198" x2="42255" y2="73804"/>
                        <a14:foregroundMark x1="42255" y1="73804" x2="42391" y2="73918"/>
                        <a14:foregroundMark x1="46467" y1="71298" x2="46739" y2="72323"/>
                        <a14:foregroundMark x1="47962" y1="73576" x2="48234" y2="74032"/>
                        <a14:foregroundMark x1="46467" y1="75057" x2="39946" y2="75285"/>
                        <a14:foregroundMark x1="29348" y1="77107" x2="27989" y2="77677"/>
                        <a14:foregroundMark x1="22690" y1="76082" x2="21332" y2="74829"/>
                        <a14:foregroundMark x1="19565" y1="73007" x2="19022" y2="71526"/>
                        <a14:foregroundMark x1="16848" y1="66629" x2="16033" y2="61845"/>
                        <a14:foregroundMark x1="11413" y1="51139" x2="11005" y2="49203"/>
                        <a14:foregroundMark x1="5435" y1="33599" x2="4891" y2="30524"/>
                        <a14:foregroundMark x1="4755" y1="25968" x2="4755" y2="25968"/>
                        <a14:foregroundMark x1="4755" y1="19134" x2="4755" y2="18337"/>
                        <a14:foregroundMark x1="5571" y1="14806" x2="5978" y2="13781"/>
                        <a14:foregroundMark x1="17255" y1="15604" x2="17255" y2="15604"/>
                        <a14:foregroundMark x1="34239" y1="19362" x2="34239" y2="21298"/>
                        <a14:foregroundMark x1="34918" y1="23007" x2="34239" y2="28588"/>
                        <a14:foregroundMark x1="34239" y1="28588" x2="33560" y2="30524"/>
                        <a14:foregroundMark x1="19973" y1="29613" x2="17663" y2="27904"/>
                        <a14:foregroundMark x1="15082" y1="23918" x2="15082" y2="23462"/>
                        <a14:foregroundMark x1="15761" y1="20501" x2="19158" y2="28018"/>
                        <a14:foregroundMark x1="19158" y1="28018" x2="20652" y2="29043"/>
                        <a14:foregroundMark x1="31658" y1="37927" x2="31386" y2="38724"/>
                        <a14:foregroundMark x1="37364" y1="42369" x2="38859" y2="46128"/>
                        <a14:foregroundMark x1="40489" y1="48747" x2="40489" y2="51822"/>
                        <a14:foregroundMark x1="7201" y1="81891" x2="7201" y2="81891"/>
                        <a14:foregroundMark x1="7065" y1="81891" x2="7065" y2="81891"/>
                        <a14:foregroundMark x1="6114" y1="75854" x2="6929" y2="72893"/>
                        <a14:foregroundMark x1="7745" y1="66401" x2="7745" y2="65945"/>
                        <a14:foregroundMark x1="7609" y1="61959" x2="7609" y2="61503"/>
                        <a14:foregroundMark x1="6658" y1="53189" x2="6793" y2="51936"/>
                        <a14:foregroundMark x1="6929" y1="48292" x2="6929" y2="47722"/>
                        <a14:foregroundMark x1="7065" y1="42938" x2="7609" y2="42597"/>
                        <a14:foregroundMark x1="7745" y1="35877" x2="6114" y2="30524"/>
                        <a14:foregroundMark x1="3804" y1="25968" x2="3804" y2="24487"/>
                        <a14:foregroundMark x1="6386" y1="19590" x2="6386" y2="18907"/>
                        <a14:foregroundMark x1="6114" y1="16059" x2="5978" y2="15376"/>
                        <a14:foregroundMark x1="5163" y1="12415" x2="5163" y2="12415"/>
                        <a14:foregroundMark x1="5707" y1="8428" x2="5707" y2="8428"/>
                        <a14:foregroundMark x1="40082" y1="21298" x2="40082" y2="21298"/>
                        <a14:foregroundMark x1="41712" y1="21071" x2="42391" y2="20957"/>
                        <a14:foregroundMark x1="45516" y1="20843" x2="47011" y2="22210"/>
                        <a14:foregroundMark x1="47011" y1="22210" x2="47147" y2="23918"/>
                        <a14:foregroundMark x1="48370" y1="42597" x2="48370" y2="42597"/>
                        <a14:foregroundMark x1="48370" y1="42938" x2="48370" y2="44875"/>
                        <a14:foregroundMark x1="47690" y1="58087" x2="47690" y2="58087"/>
                        <a14:foregroundMark x1="47690" y1="58884" x2="47690" y2="60706"/>
                        <a14:foregroundMark x1="49049" y1="64806" x2="49049" y2="65831"/>
                        <a14:foregroundMark x1="49049" y1="67198" x2="49049" y2="68223"/>
                        <a14:foregroundMark x1="49049" y1="69021" x2="48641" y2="69704"/>
                        <a14:foregroundMark x1="48505" y1="71982" x2="48641" y2="73235"/>
                        <a14:foregroundMark x1="31114" y1="78474" x2="31114" y2="78474"/>
                        <a14:foregroundMark x1="41848" y1="80979" x2="41848" y2="80979"/>
                        <a14:foregroundMark x1="48505" y1="81777" x2="48505" y2="81777"/>
                        <a14:foregroundMark x1="53261" y1="80524" x2="53261" y2="80524"/>
                        <a14:foregroundMark x1="53804" y1="77221" x2="53804" y2="77221"/>
                        <a14:foregroundMark x1="53261" y1="76538" x2="53261" y2="76538"/>
                        <a14:foregroundMark x1="27853" y1="67084" x2="27853" y2="67084"/>
                        <a14:foregroundMark x1="28261" y1="65831" x2="28940" y2="65831"/>
                        <a14:foregroundMark x1="32609" y1="68793" x2="32609" y2="68793"/>
                        <a14:foregroundMark x1="57065" y1="36788" x2="57065" y2="36788"/>
                        <a14:foregroundMark x1="74049" y1="34852" x2="74049" y2="34852"/>
                        <a14:foregroundMark x1="79891" y1="35991" x2="79891" y2="35991"/>
                        <a14:foregroundMark x1="79484" y1="36105" x2="79484" y2="36105"/>
                        <a14:foregroundMark x1="71060" y1="39749" x2="71060" y2="39749"/>
                        <a14:foregroundMark x1="70924" y1="39749" x2="69429" y2="40433"/>
                        <a14:foregroundMark x1="64810" y1="40433" x2="63587" y2="40661"/>
                        <a14:foregroundMark x1="59783" y1="40661" x2="58560" y2="40661"/>
                        <a14:foregroundMark x1="56114" y1="40433" x2="56114" y2="40433"/>
                        <a14:foregroundMark x1="63587" y1="42597" x2="63587" y2="42597"/>
                        <a14:foregroundMark x1="66440" y1="40888" x2="66440" y2="40888"/>
                        <a14:foregroundMark x1="53668" y1="6834" x2="53668" y2="6834"/>
                        <a14:foregroundMark x1="75136" y1="15262" x2="75136" y2="15262"/>
                        <a14:foregroundMark x1="85326" y1="40433" x2="85326" y2="40433"/>
                        <a14:foregroundMark x1="73641" y1="60934" x2="74049" y2="62187"/>
                        <a14:foregroundMark x1="59511" y1="64465" x2="60054" y2="64579"/>
                        <a14:foregroundMark x1="68207" y1="62756" x2="67527" y2="62642"/>
                        <a14:foregroundMark x1="63859" y1="63098" x2="63315" y2="64806"/>
                        <a14:foregroundMark x1="60870" y1="66970" x2="60870" y2="66970"/>
                        <a14:foregroundMark x1="85190" y1="87813" x2="85598" y2="87813"/>
                        <a14:foregroundMark x1="91304" y1="86560" x2="91304" y2="86560"/>
                        <a14:foregroundMark x1="92527" y1="88838" x2="93342" y2="88838"/>
                        <a14:foregroundMark x1="94293" y1="88610" x2="94293" y2="88610"/>
                        <a14:foregroundMark x1="88995" y1="90661" x2="88995" y2="90661"/>
                        <a14:foregroundMark x1="88723" y1="90661" x2="88723" y2="90661"/>
                        <a14:foregroundMark x1="54076" y1="29499" x2="54076" y2="29499"/>
                        <a14:foregroundMark x1="92935" y1="39294" x2="92935" y2="39294"/>
                        <a14:foregroundMark x1="93207" y1="38838" x2="93207" y2="38838"/>
                        <a14:foregroundMark x1="93207" y1="39066" x2="93207" y2="39066"/>
                        <a14:foregroundMark x1="93207" y1="38838" x2="93207" y2="38838"/>
                        <a14:foregroundMark x1="93207" y1="38610" x2="93207" y2="38610"/>
                        <a14:foregroundMark x1="94837" y1="40091" x2="94837" y2="40091"/>
                        <a14:foregroundMark x1="92935" y1="39294" x2="93342" y2="39180"/>
                        <a14:backgroundMark x1="81522" y1="44305" x2="81522" y2="44305"/>
                        <a14:backgroundMark x1="96060" y1="39408" x2="96060" y2="39408"/>
                        <a14:backgroundMark x1="94837" y1="39977" x2="94837" y2="39977"/>
                        <a14:backgroundMark x1="94837" y1="40319" x2="94837" y2="40319"/>
                        <a14:backgroundMark x1="93207" y1="38497" x2="93207" y2="384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957" y="654048"/>
            <a:ext cx="4391025" cy="62039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959589-8E7D-4E14-B5D8-437874D1F540}"/>
              </a:ext>
            </a:extLst>
          </p:cNvPr>
          <p:cNvSpPr txBox="1"/>
          <p:nvPr/>
        </p:nvSpPr>
        <p:spPr>
          <a:xfrm>
            <a:off x="188139" y="1631841"/>
            <a:ext cx="223838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 CỬA </a:t>
            </a:r>
          </a:p>
          <a:p>
            <a:pPr algn="ctr"/>
            <a:r>
              <a:rPr lang="en-US" sz="6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 </a:t>
            </a:r>
          </a:p>
          <a:p>
            <a:pPr algn="ctr"/>
            <a:r>
              <a:rPr lang="en-US" sz="65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CF5C1E-74BA-40ED-8B6D-C2D8DF4CE1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7069" l="10000" r="90000">
                        <a14:foregroundMark x1="19444" y1="7069" x2="19444" y2="7069"/>
                        <a14:foregroundMark x1="25222" y1="91034" x2="25222" y2="91034"/>
                        <a14:foregroundMark x1="76111" y1="97069" x2="76111" y2="97069"/>
                        <a14:foregroundMark x1="54111" y1="5000" x2="54111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7857" y="416427"/>
            <a:ext cx="4086225" cy="2633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F16608-6E8E-4B3C-A893-C2F23C4C37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7069" l="10000" r="90000">
                        <a14:foregroundMark x1="19444" y1="7069" x2="19444" y2="7069"/>
                        <a14:foregroundMark x1="25222" y1="91034" x2="25222" y2="91034"/>
                        <a14:foregroundMark x1="76111" y1="97069" x2="76111" y2="97069"/>
                        <a14:foregroundMark x1="54111" y1="5000" x2="54111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0019" y="3611086"/>
            <a:ext cx="4086225" cy="26333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81C39B-5C25-4CFD-90CD-0CF95412C5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7069" l="10000" r="90000">
                        <a14:foregroundMark x1="19444" y1="7069" x2="19444" y2="7069"/>
                        <a14:foregroundMark x1="25222" y1="91034" x2="25222" y2="91034"/>
                        <a14:foregroundMark x1="76111" y1="97069" x2="76111" y2="97069"/>
                        <a14:foregroundMark x1="54111" y1="5000" x2="54111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339" y="3703819"/>
            <a:ext cx="4086225" cy="26333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A7CACC-36F4-4E2A-B7BD-DCFD5DF2E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00" b="97069" l="10000" r="90000">
                        <a14:foregroundMark x1="19444" y1="7069" x2="19444" y2="7069"/>
                        <a14:foregroundMark x1="25222" y1="91034" x2="25222" y2="91034"/>
                        <a14:foregroundMark x1="76111" y1="97069" x2="76111" y2="97069"/>
                        <a14:foregroundMark x1="54111" y1="5000" x2="54111" y2="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450215"/>
            <a:ext cx="4086225" cy="2633345"/>
          </a:xfrm>
          <a:prstGeom prst="rect">
            <a:avLst/>
          </a:prstGeom>
        </p:spPr>
      </p:pic>
      <p:sp>
        <p:nvSpPr>
          <p:cNvPr id="18" name="object 8">
            <a:hlinkClick r:id="rId9" action="ppaction://hlinksldjump"/>
            <a:extLst>
              <a:ext uri="{FF2B5EF4-FFF2-40B4-BE49-F238E27FC236}">
                <a16:creationId xmlns:a16="http://schemas.microsoft.com/office/drawing/2014/main" id="{4CFD8266-0057-4FC0-8008-C7F740A2DC20}"/>
              </a:ext>
            </a:extLst>
          </p:cNvPr>
          <p:cNvSpPr txBox="1"/>
          <p:nvPr/>
        </p:nvSpPr>
        <p:spPr>
          <a:xfrm>
            <a:off x="5412582" y="1105491"/>
            <a:ext cx="1514475" cy="1716496"/>
          </a:xfrm>
          <a:prstGeom prst="rect">
            <a:avLst/>
          </a:prstGeom>
          <a:solidFill>
            <a:srgbClr val="0000FF"/>
          </a:solidFill>
        </p:spPr>
        <p:txBody>
          <a:bodyPr vert="horz" wrap="square" lIns="0" tIns="175895" rIns="0" bIns="0" rtlCol="0">
            <a:spAutoFit/>
          </a:bodyPr>
          <a:lstStyle/>
          <a:p>
            <a:pPr marL="5080" algn="ctr">
              <a:spcBef>
                <a:spcPts val="1385"/>
              </a:spcBef>
            </a:pPr>
            <a:r>
              <a:rPr sz="10000" b="1" dirty="0">
                <a:solidFill>
                  <a:srgbClr val="FFFF00"/>
                </a:solidFill>
                <a:latin typeface="Arial"/>
                <a:cs typeface="Arial"/>
              </a:rPr>
              <a:t>1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19" name="object 10">
            <a:hlinkClick r:id="rId10" action="ppaction://hlinksldjump"/>
            <a:extLst>
              <a:ext uri="{FF2B5EF4-FFF2-40B4-BE49-F238E27FC236}">
                <a16:creationId xmlns:a16="http://schemas.microsoft.com/office/drawing/2014/main" id="{FE047A19-888A-4596-A1F0-37B27B852B38}"/>
              </a:ext>
            </a:extLst>
          </p:cNvPr>
          <p:cNvSpPr txBox="1"/>
          <p:nvPr/>
        </p:nvSpPr>
        <p:spPr>
          <a:xfrm>
            <a:off x="9358315" y="1105491"/>
            <a:ext cx="1497805" cy="1716496"/>
          </a:xfrm>
          <a:prstGeom prst="rect">
            <a:avLst/>
          </a:prstGeom>
          <a:solidFill>
            <a:srgbClr val="FF00FF"/>
          </a:solidFill>
        </p:spPr>
        <p:txBody>
          <a:bodyPr vert="horz" wrap="square" lIns="0" tIns="175895" rIns="0" bIns="0" rtlCol="0">
            <a:spAutoFit/>
          </a:bodyPr>
          <a:lstStyle/>
          <a:p>
            <a:pPr marL="10795" algn="ctr">
              <a:spcBef>
                <a:spcPts val="1385"/>
              </a:spcBef>
            </a:pPr>
            <a:r>
              <a:rPr sz="10000" b="1" dirty="0">
                <a:solidFill>
                  <a:srgbClr val="FFFF00"/>
                </a:solidFill>
                <a:latin typeface="Arial"/>
                <a:cs typeface="Arial"/>
              </a:rPr>
              <a:t>2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20" name="object 14">
            <a:hlinkClick r:id="rId11" action="ppaction://hlinksldjump"/>
            <a:extLst>
              <a:ext uri="{FF2B5EF4-FFF2-40B4-BE49-F238E27FC236}">
                <a16:creationId xmlns:a16="http://schemas.microsoft.com/office/drawing/2014/main" id="{7A07FA6F-E151-41B8-AA71-C361E4B751EE}"/>
              </a:ext>
            </a:extLst>
          </p:cNvPr>
          <p:cNvSpPr txBox="1"/>
          <p:nvPr/>
        </p:nvSpPr>
        <p:spPr>
          <a:xfrm>
            <a:off x="5498012" y="4457903"/>
            <a:ext cx="1566266" cy="1719060"/>
          </a:xfrm>
          <a:prstGeom prst="rect">
            <a:avLst/>
          </a:prstGeom>
          <a:solidFill>
            <a:srgbClr val="FF0000"/>
          </a:solidFill>
        </p:spPr>
        <p:txBody>
          <a:bodyPr vert="horz" wrap="square" lIns="0" tIns="178435" rIns="0" bIns="0" rtlCol="0">
            <a:spAutoFit/>
          </a:bodyPr>
          <a:lstStyle/>
          <a:p>
            <a:pPr marL="5715" algn="ctr">
              <a:spcBef>
                <a:spcPts val="1405"/>
              </a:spcBef>
            </a:pPr>
            <a:r>
              <a:rPr sz="10000" b="1" dirty="0">
                <a:solidFill>
                  <a:srgbClr val="FFFF00"/>
                </a:solidFill>
                <a:latin typeface="Arial"/>
                <a:cs typeface="Arial"/>
              </a:rPr>
              <a:t>3</a:t>
            </a:r>
            <a:endParaRPr sz="10000" dirty="0">
              <a:latin typeface="Arial"/>
              <a:cs typeface="Arial"/>
            </a:endParaRPr>
          </a:p>
        </p:txBody>
      </p:sp>
      <p:sp>
        <p:nvSpPr>
          <p:cNvPr id="21" name="object 12">
            <a:hlinkClick r:id="rId12" action="ppaction://hlinksldjump"/>
            <a:extLst>
              <a:ext uri="{FF2B5EF4-FFF2-40B4-BE49-F238E27FC236}">
                <a16:creationId xmlns:a16="http://schemas.microsoft.com/office/drawing/2014/main" id="{E6B517C8-3D4C-4736-96CE-1CFFDA49FB43}"/>
              </a:ext>
            </a:extLst>
          </p:cNvPr>
          <p:cNvSpPr txBox="1"/>
          <p:nvPr/>
        </p:nvSpPr>
        <p:spPr>
          <a:xfrm>
            <a:off x="9427962" y="4372132"/>
            <a:ext cx="1563292" cy="1719060"/>
          </a:xfrm>
          <a:prstGeom prst="rect">
            <a:avLst/>
          </a:prstGeom>
          <a:solidFill>
            <a:srgbClr val="00FFFF"/>
          </a:solidFill>
        </p:spPr>
        <p:txBody>
          <a:bodyPr vert="horz" wrap="square" lIns="0" tIns="178435" rIns="0" bIns="0" rtlCol="0">
            <a:spAutoFit/>
          </a:bodyPr>
          <a:lstStyle/>
          <a:p>
            <a:pPr marL="10160" algn="ctr">
              <a:spcBef>
                <a:spcPts val="1405"/>
              </a:spcBef>
            </a:pPr>
            <a:r>
              <a:rPr sz="10000" b="1" dirty="0">
                <a:solidFill>
                  <a:srgbClr val="FFFF00"/>
                </a:solidFill>
                <a:latin typeface="Arial"/>
                <a:cs typeface="Arial"/>
              </a:rPr>
              <a:t>4</a:t>
            </a:r>
            <a:endParaRPr sz="1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7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54FEE-A477-4181-8013-10C9831FB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333CC97-D6A3-4674-A2F9-B98A66028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" y="-714375"/>
            <a:ext cx="12363451" cy="759380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3C0745D3-5A12-4B01-A4AE-C8A1A1E8AA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264" y="736781"/>
            <a:ext cx="9853611" cy="5574750"/>
          </a:xfrm>
          <a:prstGeom prst="rect">
            <a:avLst/>
          </a:prstGeom>
        </p:spPr>
      </p:pic>
      <p:sp>
        <p:nvSpPr>
          <p:cNvPr id="6" name="Rectangle: Rounded Corners 5">
            <a:hlinkClick r:id="rId7" action="ppaction://hlinksldjump"/>
            <a:extLst>
              <a:ext uri="{FF2B5EF4-FFF2-40B4-BE49-F238E27FC236}">
                <a16:creationId xmlns:a16="http://schemas.microsoft.com/office/drawing/2014/main" id="{DB4DC72F-4DAB-45BD-BE85-4008656F7C59}"/>
              </a:ext>
            </a:extLst>
          </p:cNvPr>
          <p:cNvSpPr/>
          <p:nvPr/>
        </p:nvSpPr>
        <p:spPr>
          <a:xfrm>
            <a:off x="10120313" y="5913037"/>
            <a:ext cx="1847850" cy="682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" name="meo 22">
            <a:hlinkClick r:id="" action="ppaction://media"/>
            <a:extLst>
              <a:ext uri="{FF2B5EF4-FFF2-40B4-BE49-F238E27FC236}">
                <a16:creationId xmlns:a16="http://schemas.microsoft.com/office/drawing/2014/main" id="{4BB09028-9293-4BBD-BA78-A6AD95E5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56938" y="6786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8154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21A9-DF7B-4688-9C50-F41A92033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B5A25E3-5284-4E01-8332-F0729AEA0F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30449"/>
            <a:ext cx="12734925" cy="7867650"/>
          </a:xfrm>
          <a:prstGeom prst="rect">
            <a:avLst/>
          </a:prstGeom>
        </p:spPr>
      </p:pic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C40204D4-92DA-4FD7-BA7A-CD6E30BC61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00" b="93256" l="10000" r="90000">
                        <a14:foregroundMark x1="31333" y1="8092" x2="31333" y2="8092"/>
                        <a14:foregroundMark x1="46500" y1="84586" x2="46500" y2="84586"/>
                        <a14:foregroundMark x1="56500" y1="92293" x2="56500" y2="92293"/>
                        <a14:foregroundMark x1="58833" y1="93256" x2="58833" y2="93256"/>
                        <a14:foregroundMark x1="42500" y1="85934" x2="42500" y2="85934"/>
                        <a14:foregroundMark x1="43667" y1="91715" x2="43667" y2="917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5051" y="1370811"/>
            <a:ext cx="10239374" cy="5178997"/>
          </a:xfrm>
          <a:prstGeom prst="rect">
            <a:avLst/>
          </a:prstGeom>
        </p:spPr>
      </p:pic>
      <p:sp>
        <p:nvSpPr>
          <p:cNvPr id="9" name="Rectangle: Rounded Corners 8">
            <a:hlinkClick r:id="rId10" action="ppaction://hlinksldjump"/>
            <a:extLst>
              <a:ext uri="{FF2B5EF4-FFF2-40B4-BE49-F238E27FC236}">
                <a16:creationId xmlns:a16="http://schemas.microsoft.com/office/drawing/2014/main" id="{505E70FE-9905-4468-8E4D-AAD1287C5A11}"/>
              </a:ext>
            </a:extLst>
          </p:cNvPr>
          <p:cNvSpPr/>
          <p:nvPr/>
        </p:nvSpPr>
        <p:spPr>
          <a:xfrm>
            <a:off x="10120313" y="5913037"/>
            <a:ext cx="1847850" cy="682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4" name="ga22">
            <a:hlinkClick r:id="" action="ppaction://media"/>
            <a:extLst>
              <a:ext uri="{FF2B5EF4-FFF2-40B4-BE49-F238E27FC236}">
                <a16:creationId xmlns:a16="http://schemas.microsoft.com/office/drawing/2014/main" id="{B88E5B9C-2249-4B71-85BA-BEA441FB3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38025" y="-644801"/>
            <a:ext cx="406400" cy="406400"/>
          </a:xfrm>
          <a:prstGeom prst="rect">
            <a:avLst/>
          </a:prstGeom>
        </p:spPr>
      </p:pic>
      <p:pic>
        <p:nvPicPr>
          <p:cNvPr id="5" name="ga3">
            <a:hlinkClick r:id="" action="ppaction://media"/>
            <a:extLst>
              <a:ext uri="{FF2B5EF4-FFF2-40B4-BE49-F238E27FC236}">
                <a16:creationId xmlns:a16="http://schemas.microsoft.com/office/drawing/2014/main" id="{66B0FE06-AAF8-4B38-A357-51A98F88F9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1157" y="1325137"/>
            <a:ext cx="1006405" cy="100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38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C0ED3-97A7-492D-85D0-A5439F50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ình ảnh Nốt Nhạc PNG Với Nền Trong Suốt | Tải Xuống Miễn Phí Trên  Lovepik.com">
            <a:extLst>
              <a:ext uri="{FF2B5EF4-FFF2-40B4-BE49-F238E27FC236}">
                <a16:creationId xmlns:a16="http://schemas.microsoft.com/office/drawing/2014/main" id="{BC2C3F7A-284E-4171-AC35-CF73FD803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30" y="-203630"/>
            <a:ext cx="11489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hlinkClick r:id="rId5" action="ppaction://hlinksldjump"/>
            <a:extLst>
              <a:ext uri="{FF2B5EF4-FFF2-40B4-BE49-F238E27FC236}">
                <a16:creationId xmlns:a16="http://schemas.microsoft.com/office/drawing/2014/main" id="{0E8161B4-A6EC-493E-AEF8-A42B3DF3AC90}"/>
              </a:ext>
            </a:extLst>
          </p:cNvPr>
          <p:cNvSpPr/>
          <p:nvPr/>
        </p:nvSpPr>
        <p:spPr>
          <a:xfrm>
            <a:off x="10120313" y="5913037"/>
            <a:ext cx="1847850" cy="682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BEAT - CHUOT TROM TRUNG - NHAC MAM NON">
            <a:hlinkClick r:id="" action="ppaction://media"/>
            <a:extLst>
              <a:ext uri="{FF2B5EF4-FFF2-40B4-BE49-F238E27FC236}">
                <a16:creationId xmlns:a16="http://schemas.microsoft.com/office/drawing/2014/main" id="{4C3F2A02-90C0-441B-A6C4-532DE9182FDA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65119" y="-55010"/>
            <a:ext cx="1325563" cy="1325563"/>
          </a:xfrm>
        </p:spPr>
      </p:pic>
    </p:spTree>
    <p:extLst>
      <p:ext uri="{BB962C8B-B14F-4D97-AF65-F5344CB8AC3E}">
        <p14:creationId xmlns:p14="http://schemas.microsoft.com/office/powerpoint/2010/main" val="423885312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0FDE9-E2DE-445E-8F4A-28931F42A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24DB40D-2977-487B-BDD9-D6873ADFD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571500"/>
            <a:ext cx="12820650" cy="8124825"/>
          </a:xfrm>
          <a:prstGeom prst="rect">
            <a:avLst/>
          </a:prstGeom>
        </p:spPr>
      </p:pic>
      <p:pic>
        <p:nvPicPr>
          <p:cNvPr id="5" name="Picture 4">
            <a:hlinkClick r:id="rId5" action="ppaction://hlinksldjump"/>
            <a:extLst>
              <a:ext uri="{FF2B5EF4-FFF2-40B4-BE49-F238E27FC236}">
                <a16:creationId xmlns:a16="http://schemas.microsoft.com/office/drawing/2014/main" id="{1991F0FF-F876-4E15-9D8D-4C8B2503BB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62" b="89931" l="9983" r="89931">
                        <a14:foregroundMark x1="33247" y1="7407" x2="33247" y2="7407"/>
                        <a14:foregroundMark x1="32292" y1="2662" x2="32292" y2="26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391" y="1690688"/>
            <a:ext cx="11141868" cy="6303593"/>
          </a:xfrm>
          <a:prstGeom prst="rect">
            <a:avLst/>
          </a:prstGeom>
        </p:spPr>
      </p:pic>
      <p:sp>
        <p:nvSpPr>
          <p:cNvPr id="6" name="Rectangle: Rounded Corners 5">
            <a:hlinkClick r:id="rId8" action="ppaction://hlinksldjump"/>
            <a:extLst>
              <a:ext uri="{FF2B5EF4-FFF2-40B4-BE49-F238E27FC236}">
                <a16:creationId xmlns:a16="http://schemas.microsoft.com/office/drawing/2014/main" id="{5E770892-969A-4FAB-97E4-D3F2ABA32682}"/>
              </a:ext>
            </a:extLst>
          </p:cNvPr>
          <p:cNvSpPr/>
          <p:nvPr/>
        </p:nvSpPr>
        <p:spPr>
          <a:xfrm>
            <a:off x="9829205" y="5886631"/>
            <a:ext cx="1847850" cy="682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3" name="cho 6">
            <a:hlinkClick r:id="" action="ppaction://media"/>
            <a:extLst>
              <a:ext uri="{FF2B5EF4-FFF2-40B4-BE49-F238E27FC236}">
                <a16:creationId xmlns:a16="http://schemas.microsoft.com/office/drawing/2014/main" id="{13ACC375-62B6-4A9B-B228-1571133CC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011590" y="817147"/>
            <a:ext cx="1330929" cy="1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14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12</Words>
  <Application>Microsoft Office PowerPoint</Application>
  <PresentationFormat>Widescreen</PresentationFormat>
  <Paragraphs>11</Paragraphs>
  <Slides>5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15</cp:revision>
  <dcterms:created xsi:type="dcterms:W3CDTF">2024-03-04T03:01:45Z</dcterms:created>
  <dcterms:modified xsi:type="dcterms:W3CDTF">2024-03-05T04:07:30Z</dcterms:modified>
</cp:coreProperties>
</file>