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ABC0-E05E-4E98-A3C5-BE99CAF9C1C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428A-F831-474A-B2F7-609D53E5A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49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ABC0-E05E-4E98-A3C5-BE99CAF9C1C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428A-F831-474A-B2F7-609D53E5A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39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ABC0-E05E-4E98-A3C5-BE99CAF9C1C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428A-F831-474A-B2F7-609D53E5A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7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ABC0-E05E-4E98-A3C5-BE99CAF9C1C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428A-F831-474A-B2F7-609D53E5A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16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ABC0-E05E-4E98-A3C5-BE99CAF9C1C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428A-F831-474A-B2F7-609D53E5A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76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ABC0-E05E-4E98-A3C5-BE99CAF9C1C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428A-F831-474A-B2F7-609D53E5A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7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ABC0-E05E-4E98-A3C5-BE99CAF9C1C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428A-F831-474A-B2F7-609D53E5A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4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ABC0-E05E-4E98-A3C5-BE99CAF9C1C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428A-F831-474A-B2F7-609D53E5A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9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ABC0-E05E-4E98-A3C5-BE99CAF9C1C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428A-F831-474A-B2F7-609D53E5A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96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ABC0-E05E-4E98-A3C5-BE99CAF9C1C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428A-F831-474A-B2F7-609D53E5A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71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ABC0-E05E-4E98-A3C5-BE99CAF9C1C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428A-F831-474A-B2F7-609D53E5A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13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EABC0-E05E-4E98-A3C5-BE99CAF9C1C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D428A-F831-474A-B2F7-609D53E5A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7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0" t="-1227" r="-909" b="1227"/>
          <a:stretch/>
        </p:blipFill>
        <p:spPr>
          <a:xfrm>
            <a:off x="0" y="-204716"/>
            <a:ext cx="12446758" cy="70627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04959" y="-36945"/>
            <a:ext cx="65820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UBND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Huyện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An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Dương</a:t>
            </a:r>
            <a:endParaRPr lang="en-US" sz="28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Trường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Mầm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non Lê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Lợi</a:t>
            </a:r>
            <a:endParaRPr lang="en-US" sz="28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Oval 3"/>
          <p:cNvSpPr/>
          <p:nvPr/>
        </p:nvSpPr>
        <p:spPr>
          <a:xfrm>
            <a:off x="1" y="1476047"/>
            <a:ext cx="6400800" cy="2410153"/>
          </a:xfrm>
          <a:prstGeom prst="ellipse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Dạy trẻ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endParaRPr lang="vi-VN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A5F39B-2584-474D-8D20-A6D4573B0BD5}"/>
              </a:ext>
            </a:extLst>
          </p:cNvPr>
          <p:cNvSpPr txBox="1"/>
          <p:nvPr/>
        </p:nvSpPr>
        <p:spPr>
          <a:xfrm>
            <a:off x="835822" y="4735946"/>
            <a:ext cx="54877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24-36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07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1"/>
          <a:stretch/>
        </p:blipFill>
        <p:spPr>
          <a:xfrm>
            <a:off x="0" y="1514900"/>
            <a:ext cx="12192000" cy="5343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22830"/>
            <a:ext cx="9144000" cy="1704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Mục đích - Yêu cầu</a:t>
            </a:r>
            <a:endParaRPr lang="en-US" b="1" dirty="0"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Trẻ chú ý nghe cô hát.</a:t>
            </a:r>
            <a:endParaRPr lang="en-US" b="1" dirty="0"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Rèn trẻ thể hiện cảm xúc và làm động tác đơn giản cùng cô.</a:t>
            </a:r>
            <a:endParaRPr lang="en-US" b="1" dirty="0"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Trẻ hứng thú tham gia các hoạt động.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213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8"/>
          <a:stretch/>
        </p:blipFill>
        <p:spPr>
          <a:xfrm>
            <a:off x="0" y="2347414"/>
            <a:ext cx="12192000" cy="45105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0551" y="177589"/>
            <a:ext cx="1168248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1.HOẠT ĐỘNG 1: BÉ NÀO CHƠI GIỎI?</a:t>
            </a:r>
            <a:endParaRPr lang="en-US" b="1" dirty="0"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Cô và trẻ chơi trò chơi: Vận động nhanh chậm theo nhạc.</a:t>
            </a:r>
            <a:endParaRPr lang="en-US" b="1" dirty="0"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Cô hướng dẫn cách chơi: Cô bật nhạc bài “Cái mũi” cho trẻ nghe và vận động theo nhạc. Khi nhhạc nhanh trẻ vận động nhanh, nhạc chậm trẻ vận động chậm.</a:t>
            </a:r>
            <a:endParaRPr lang="en-US" b="1" dirty="0"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Cho trẻ chơi 2 – 3 lần.</a:t>
            </a:r>
            <a:endParaRPr lang="en-US" b="1" dirty="0"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BCA7838-F19C-4325-BD6A-C0A0B6A79339}"/>
              </a:ext>
            </a:extLst>
          </p:cNvPr>
          <p:cNvGrpSpPr/>
          <p:nvPr/>
        </p:nvGrpSpPr>
        <p:grpSpPr>
          <a:xfrm>
            <a:off x="11177516" y="92364"/>
            <a:ext cx="914400" cy="914400"/>
            <a:chOff x="11177516" y="92364"/>
            <a:chExt cx="914400" cy="9144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ADF96AE-7D48-4CDB-9A8C-C1CC8662F16C}"/>
                </a:ext>
              </a:extLst>
            </p:cNvPr>
            <p:cNvSpPr/>
            <p:nvPr/>
          </p:nvSpPr>
          <p:spPr>
            <a:xfrm>
              <a:off x="11177516" y="9236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y2matecom_-_cai_mui_nhac_thieu_nhi64kbps_52202311">
              <a:hlinkClick r:id="" action="ppaction://media"/>
              <a:extLst>
                <a:ext uri="{FF2B5EF4-FFF2-40B4-BE49-F238E27FC236}">
                  <a16:creationId xmlns:a16="http://schemas.microsoft.com/office/drawing/2014/main" id="{DDA790FC-8A6B-4D3C-A752-34BCFE9CA2BD}"/>
                </a:ext>
              </a:extLst>
            </p:cNvPr>
            <p:cNvPicPr>
              <a:picLocks noChangeAspect="1"/>
            </p:cNvPicPr>
            <p:nvPr>
              <a:audioFile r:link="rId1"/>
              <p:extLst>
                <p:ext uri="{DAA4B4D4-6D71-4841-9C94-3DE7FCFB9230}">
                  <p14:media xmlns:p14="http://schemas.microsoft.com/office/powerpoint/2010/main" r:embed="rId2">
                    <p14:trim st="8627"/>
                  </p14:media>
                </p:ext>
              </p:extLst>
            </p:nvPr>
          </p:nvPicPr>
          <p:blipFill>
            <a:blip r:embed="rId5"/>
            <a:stretch>
              <a:fillRect/>
            </a:stretch>
          </p:blipFill>
          <p:spPr>
            <a:xfrm>
              <a:off x="11391034" y="305882"/>
              <a:ext cx="487363" cy="487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677075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538" y="0"/>
            <a:ext cx="9140135" cy="68439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7"/>
          <a:stretch/>
        </p:blipFill>
        <p:spPr>
          <a:xfrm>
            <a:off x="8155533" y="912186"/>
            <a:ext cx="4036467" cy="46628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34770" y="586854"/>
            <a:ext cx="5308979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2.HOẠT ĐỘNG 2: NGHE HÁT  BÀI “CÁI MŨI”</a:t>
            </a:r>
            <a:endParaRPr lang="en-US" b="1" dirty="0"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Cô giới thiệu tên bài hát, tên tác giả.</a:t>
            </a:r>
            <a:endParaRPr lang="en-US" b="1" dirty="0"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Cô hát cho trẻ nghe bài:  “Cái mũi”</a:t>
            </a:r>
            <a:endParaRPr lang="en-US" b="1" dirty="0"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Giảng nội dung bài hát </a:t>
            </a:r>
            <a:endParaRPr lang="en-US" b="1" dirty="0"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-Trò chuyện cùng trẻ:</a:t>
            </a:r>
            <a:endParaRPr lang="en-US" b="1" dirty="0"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Cô vừa hát bài hát gì? </a:t>
            </a:r>
            <a:endParaRPr lang="en-US" b="1" dirty="0"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Bài hát nói về điều gì? </a:t>
            </a:r>
            <a:endParaRPr lang="en-US" b="1" dirty="0"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Cái mũi để làm gì?</a:t>
            </a:r>
            <a:endParaRPr lang="en-US" b="1" dirty="0"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Cô bật băng bài hát cho trẻ nghe.</a:t>
            </a:r>
            <a:endParaRPr lang="en-US" b="1" dirty="0"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Cô hỏi trẻ tên bài hát và hát lại cho trẻ nghe kết hợp động tác minh họa 2 lần.</a:t>
            </a:r>
            <a:endParaRPr lang="en-US" b="1" dirty="0"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5"/>
          <a:stretch/>
        </p:blipFill>
        <p:spPr>
          <a:xfrm>
            <a:off x="76663" y="0"/>
            <a:ext cx="3000906" cy="684393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5404218-2FFF-4A34-9140-20430D5037C6}"/>
              </a:ext>
            </a:extLst>
          </p:cNvPr>
          <p:cNvGrpSpPr/>
          <p:nvPr/>
        </p:nvGrpSpPr>
        <p:grpSpPr>
          <a:xfrm>
            <a:off x="11347289" y="-2"/>
            <a:ext cx="775384" cy="794327"/>
            <a:chOff x="11177516" y="92364"/>
            <a:chExt cx="914400" cy="9144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F122E6-32D0-4D57-9F9A-6047E99AFD99}"/>
                </a:ext>
              </a:extLst>
            </p:cNvPr>
            <p:cNvSpPr/>
            <p:nvPr/>
          </p:nvSpPr>
          <p:spPr>
            <a:xfrm>
              <a:off x="11177516" y="9236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y2matecom_-_cai_mui_nhac_thieu_nhi64kbps_52202311">
              <a:hlinkClick r:id="" action="ppaction://media"/>
              <a:extLst>
                <a:ext uri="{FF2B5EF4-FFF2-40B4-BE49-F238E27FC236}">
                  <a16:creationId xmlns:a16="http://schemas.microsoft.com/office/drawing/2014/main" id="{1EC6AC4F-74CA-498D-B537-B9A177AFE8F5}"/>
                </a:ext>
              </a:extLst>
            </p:cNvPr>
            <p:cNvPicPr>
              <a:picLocks noChangeAspect="1"/>
            </p:cNvPicPr>
            <p:nvPr>
              <a:audioFile r:link="rId1"/>
              <p:extLst>
                <p:ext uri="{DAA4B4D4-6D71-4841-9C94-3DE7FCFB9230}">
                  <p14:media xmlns:p14="http://schemas.microsoft.com/office/powerpoint/2010/main" r:embed="rId2">
                    <p14:trim st="8627"/>
                  </p14:media>
                </p:ext>
              </p:extLst>
            </p:nvPr>
          </p:nvPicPr>
          <p:blipFill>
            <a:blip r:embed="rId7"/>
            <a:stretch>
              <a:fillRect/>
            </a:stretch>
          </p:blipFill>
          <p:spPr>
            <a:xfrm>
              <a:off x="11391034" y="305882"/>
              <a:ext cx="487363" cy="487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854514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51427" cy="69603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1194" y="2057383"/>
            <a:ext cx="70968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3.HOẠT ĐỘNG 3: TAY THƠM TAY NGOAN</a:t>
            </a:r>
            <a:endParaRPr lang="en-US" b="1" dirty="0"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Cô và trẻ hát bài hát : “Tay thơm tay ngoan” 1 lần .</a:t>
            </a:r>
            <a:endParaRPr lang="en-US" b="1" dirty="0"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540385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Cô cho trẻ vừa hát vừa vận động theo lời bài hát cùng cô 2- 3 lần.</a:t>
            </a:r>
            <a:endParaRPr lang="en-US" b="1" dirty="0"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8"/>
          <a:stretch/>
        </p:blipFill>
        <p:spPr>
          <a:xfrm>
            <a:off x="7096836" y="30599"/>
            <a:ext cx="5040573" cy="6960357"/>
          </a:xfrm>
          <a:prstGeom prst="rect">
            <a:avLst/>
          </a:prstGeom>
        </p:spPr>
      </p:pic>
      <p:pic>
        <p:nvPicPr>
          <p:cNvPr id="2" name="Tay thom tay ngoan">
            <a:hlinkClick r:id="" action="ppaction://media"/>
            <a:extLst>
              <a:ext uri="{FF2B5EF4-FFF2-40B4-BE49-F238E27FC236}">
                <a16:creationId xmlns:a16="http://schemas.microsoft.com/office/drawing/2014/main" id="{5DE4C823-8DF4-4C07-8924-587324A6094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308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8790" y="30599"/>
            <a:ext cx="1274884" cy="977654"/>
          </a:xfrm>
          <a:prstGeom prst="rect">
            <a:avLst/>
          </a:prstGeom>
        </p:spPr>
      </p:pic>
      <p:sp>
        <p:nvSpPr>
          <p:cNvPr id="7" name="Arrow: Notched Right 6">
            <a:extLst>
              <a:ext uri="{FF2B5EF4-FFF2-40B4-BE49-F238E27FC236}">
                <a16:creationId xmlns:a16="http://schemas.microsoft.com/office/drawing/2014/main" id="{B407A6EF-A24D-4617-980F-06CE5AB71932}"/>
              </a:ext>
            </a:extLst>
          </p:cNvPr>
          <p:cNvSpPr/>
          <p:nvPr/>
        </p:nvSpPr>
        <p:spPr>
          <a:xfrm>
            <a:off x="0" y="161389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1179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77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295</Words>
  <Application>Microsoft Office PowerPoint</Application>
  <PresentationFormat>Widescreen</PresentationFormat>
  <Paragraphs>26</Paragraphs>
  <Slides>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84356179506</cp:lastModifiedBy>
  <cp:revision>6</cp:revision>
  <dcterms:created xsi:type="dcterms:W3CDTF">2024-03-20T03:17:33Z</dcterms:created>
  <dcterms:modified xsi:type="dcterms:W3CDTF">2024-03-20T06:09:09Z</dcterms:modified>
</cp:coreProperties>
</file>