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6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1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2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C1DF-95C4-42C6-B018-9B13102032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741B-F757-4C2E-85B3-79418E42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gif"/><Relationship Id="rId7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2824" y="127944"/>
            <a:ext cx="501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LÊ LỢI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8261" y="689373"/>
            <a:ext cx="416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6182" y="1109924"/>
            <a:ext cx="4072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ạ!”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098" y="1634607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Giáo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viên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b="1" dirty="0" err="1">
                <a:solidFill>
                  <a:srgbClr val="002060"/>
                </a:solidFill>
              </a:rPr>
              <a:t>Phạm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Thị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Phương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8635" y="2230461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42152-FD73-420D-B477-28A13172A63B}"/>
              </a:ext>
            </a:extLst>
          </p:cNvPr>
          <p:cNvSpPr/>
          <p:nvPr/>
        </p:nvSpPr>
        <p:spPr>
          <a:xfrm>
            <a:off x="2826306" y="1120317"/>
            <a:ext cx="3845386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A13C-BAC2-4AD9-ABEA-2DC2BF07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084294-7051-4243-A896-69D4B9C54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9843" y="0"/>
            <a:ext cx="9410063" cy="701040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CA5F0FF-8CD9-4021-B1E8-A0BA5587C4B1}"/>
              </a:ext>
            </a:extLst>
          </p:cNvPr>
          <p:cNvSpPr/>
          <p:nvPr/>
        </p:nvSpPr>
        <p:spPr>
          <a:xfrm>
            <a:off x="1143000" y="838200"/>
            <a:ext cx="7391400" cy="236220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FF00"/>
                </a:solidFill>
              </a:rPr>
              <a:t>Giáo dục trẻ: Biết chào hỏi lễ phép khi gặp người lớn.</a:t>
            </a:r>
          </a:p>
          <a:p>
            <a:r>
              <a:rPr lang="vi-VN" sz="3200" dirty="0">
                <a:solidFill>
                  <a:srgbClr val="FFFF00"/>
                </a:solidFill>
              </a:rPr>
              <a:t>Kết thúc : Cho trẻ biểu diễn bài hát “Lời chào buổi </a:t>
            </a:r>
            <a:r>
              <a:rPr lang="vi-VN" sz="3200">
                <a:solidFill>
                  <a:srgbClr val="FFFF00"/>
                </a:solidFill>
              </a:rPr>
              <a:t>sáng”.</a:t>
            </a:r>
            <a:endParaRPr lang="vi-VN" sz="3200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7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OngChaoGa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221343"/>
            <a:ext cx="3832226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pring-smiley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600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ong nh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7" y="47244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leu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>
            <a:off x="8121559" y="4844015"/>
            <a:ext cx="9763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GaC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4114800"/>
            <a:ext cx="2432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CA02CFBA-8DD6-45B1-9C7B-6DA62ADF7AF1}"/>
              </a:ext>
            </a:extLst>
          </p:cNvPr>
          <p:cNvSpPr/>
          <p:nvPr/>
        </p:nvSpPr>
        <p:spPr>
          <a:xfrm>
            <a:off x="4545335" y="-221344"/>
            <a:ext cx="4724401" cy="3345543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Gà con nhỏ xíu</a:t>
            </a:r>
          </a:p>
          <a:p>
            <a:pPr algn="ctr"/>
            <a:r>
              <a:rPr lang="vi-VN" dirty="0">
                <a:solidFill>
                  <a:srgbClr val="FF0000"/>
                </a:solidFill>
              </a:rPr>
              <a:t>Lông vàng dễ thương</a:t>
            </a:r>
          </a:p>
          <a:p>
            <a:pPr algn="ctr"/>
            <a:r>
              <a:rPr lang="vi-VN" dirty="0">
                <a:solidFill>
                  <a:srgbClr val="FF0000"/>
                </a:solidFill>
              </a:rPr>
              <a:t>Gặp ông trên đường</a:t>
            </a:r>
          </a:p>
          <a:p>
            <a:pPr algn="ctr"/>
            <a:r>
              <a:rPr lang="vi-VN" dirty="0">
                <a:solidFill>
                  <a:srgbClr val="FF0000"/>
                </a:solidFill>
              </a:rPr>
              <a:t>Cháu chào ông ạ</a:t>
            </a:r>
          </a:p>
          <a:p>
            <a:pPr algn="ctr"/>
            <a:r>
              <a:rPr lang="vi-VN" dirty="0">
                <a:solidFill>
                  <a:srgbClr val="FF0000"/>
                </a:solidFill>
              </a:rPr>
              <a:t>Gà con ngoan quá!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44218E-6 L -0.425 -0.244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22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" y="4665"/>
            <a:ext cx="91929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1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405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3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400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7588"/>
            <a:ext cx="838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Chim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8125"/>
            <a:ext cx="4038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OngGi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824151"/>
            <a:ext cx="4076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3945E4C-E8E5-4D6D-8503-6889A8358198}"/>
              </a:ext>
            </a:extLst>
          </p:cNvPr>
          <p:cNvSpPr/>
          <p:nvPr/>
        </p:nvSpPr>
        <p:spPr>
          <a:xfrm>
            <a:off x="5721998" y="609600"/>
            <a:ext cx="2743200" cy="1752599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Chú chim bạc má</a:t>
            </a:r>
          </a:p>
          <a:p>
            <a:pPr algn="ctr"/>
            <a:r>
              <a:rPr lang="vi-VN" dirty="0">
                <a:solidFill>
                  <a:srgbClr val="FF0000"/>
                </a:solidFill>
              </a:rPr>
              <a:t>Đậu trên cành cao</a:t>
            </a:r>
          </a:p>
          <a:p>
            <a:pPr algn="ctr"/>
            <a:r>
              <a:rPr lang="vi-VN" dirty="0">
                <a:solidFill>
                  <a:srgbClr val="FF0000"/>
                </a:solidFill>
              </a:rPr>
              <a:t>Gặp ông chim chào</a:t>
            </a:r>
          </a:p>
          <a:p>
            <a:pPr algn="ctr"/>
            <a:r>
              <a:rPr lang="vi-VN" dirty="0">
                <a:solidFill>
                  <a:srgbClr val="FF0000"/>
                </a:solidFill>
              </a:rPr>
              <a:t>Cháu chào ông ạ</a:t>
            </a:r>
          </a:p>
          <a:p>
            <a:pPr algn="ctr"/>
            <a:r>
              <a:rPr lang="vi-VN" dirty="0">
                <a:solidFill>
                  <a:srgbClr val="FF0000"/>
                </a:solidFill>
              </a:rPr>
              <a:t>Bạn chim ngoan quá!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5625 0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" y="-361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2" descr="spring-smiley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0" descr="OngGia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9127"/>
            <a:ext cx="47625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 descr="Pi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050"/>
            <a:ext cx="9372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5" descr="Ech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59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MAYFL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4988"/>
            <a:ext cx="1905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6" descr="MAYFL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 descr="may as Smart Object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609600"/>
            <a:ext cx="25066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0EA13F0D-1197-41F3-A823-B4DA7887CC95}"/>
              </a:ext>
            </a:extLst>
          </p:cNvPr>
          <p:cNvSpPr/>
          <p:nvPr/>
        </p:nvSpPr>
        <p:spPr>
          <a:xfrm>
            <a:off x="228600" y="2514600"/>
            <a:ext cx="2590800" cy="2066132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Ngồi trên tảng đá</a:t>
            </a:r>
          </a:p>
          <a:p>
            <a:pPr algn="ctr"/>
            <a:r>
              <a:rPr lang="vi-VN" dirty="0"/>
              <a:t>Một anh cóc vàng</a:t>
            </a:r>
          </a:p>
          <a:p>
            <a:pPr algn="ctr"/>
            <a:r>
              <a:rPr lang="vi-VN" dirty="0"/>
              <a:t>Cất giọng oang oang</a:t>
            </a:r>
          </a:p>
          <a:p>
            <a:pPr algn="ctr"/>
            <a:r>
              <a:rPr lang="vi-VN" dirty="0"/>
              <a:t>Cháu chào ông ạ</a:t>
            </a:r>
          </a:p>
          <a:p>
            <a:pPr algn="ctr"/>
            <a:r>
              <a:rPr lang="vi-VN" dirty="0"/>
              <a:t>Cóc vàng ngoan quá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4089E-6 L -0.31042 0.1637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81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FCB6-8C96-4D36-90AF-B12B32BB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73BEA1-F8B8-4ED7-8D4D-728294C13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6" y="10886"/>
            <a:ext cx="9204817" cy="684711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2AF73FF-BCA9-42DB-8199-546572F2DC46}"/>
              </a:ext>
            </a:extLst>
          </p:cNvPr>
          <p:cNvSpPr/>
          <p:nvPr/>
        </p:nvSpPr>
        <p:spPr>
          <a:xfrm rot="1380421">
            <a:off x="1443153" y="2155528"/>
            <a:ext cx="5804801" cy="349715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Giảng nội dung bài truyện: </a:t>
            </a:r>
            <a:r>
              <a:rPr lang="vi-VN" sz="32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chuyện nói về bạn Gà, Chim, Cóc rất ngoan khi gặp ông lễ phép chào rất to. </a:t>
            </a:r>
          </a:p>
        </p:txBody>
      </p:sp>
    </p:spTree>
    <p:extLst>
      <p:ext uri="{BB962C8B-B14F-4D97-AF65-F5344CB8AC3E}">
        <p14:creationId xmlns:p14="http://schemas.microsoft.com/office/powerpoint/2010/main" val="101935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76200" y="-34055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bg1"/>
              </a:gs>
              <a:gs pos="100000">
                <a:srgbClr val="FF00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6" descr="OngChaoGa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3155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aC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728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i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838200"/>
            <a:ext cx="2971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ch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752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895600" y="762000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76600" y="0"/>
            <a:ext cx="5562600" cy="9906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3058886" y="854059"/>
            <a:ext cx="5386388" cy="990600"/>
          </a:xfrm>
          <a:prstGeom prst="cloudCallout">
            <a:avLst>
              <a:gd name="adj1" fmla="val -57787"/>
              <a:gd name="adj2" fmla="val 49199"/>
            </a:avLst>
          </a:prstGeom>
          <a:solidFill>
            <a:srgbClr val="99CC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truyên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202D49-8480-4140-9CF3-9B5B54092083}"/>
              </a:ext>
            </a:extLst>
          </p:cNvPr>
          <p:cNvSpPr/>
          <p:nvPr/>
        </p:nvSpPr>
        <p:spPr>
          <a:xfrm>
            <a:off x="-76200" y="14465"/>
            <a:ext cx="2971800" cy="97613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Kể truyện lần 2</a:t>
            </a:r>
          </a:p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2D9158-20A5-4BEA-B8B4-9D3B953A677F}"/>
              </a:ext>
            </a:extLst>
          </p:cNvPr>
          <p:cNvSpPr/>
          <p:nvPr/>
        </p:nvSpPr>
        <p:spPr>
          <a:xfrm>
            <a:off x="3592285" y="90665"/>
            <a:ext cx="29718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Trò chuyện</a:t>
            </a:r>
          </a:p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07E63D-E0E2-4F39-94CB-5AC62362DBB0}"/>
              </a:ext>
            </a:extLst>
          </p:cNvPr>
          <p:cNvSpPr/>
          <p:nvPr/>
        </p:nvSpPr>
        <p:spPr>
          <a:xfrm flipV="1">
            <a:off x="2993571" y="460468"/>
            <a:ext cx="489857" cy="52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19">
            <a:extLst>
              <a:ext uri="{FF2B5EF4-FFF2-40B4-BE49-F238E27FC236}">
                <a16:creationId xmlns:a16="http://schemas.microsoft.com/office/drawing/2014/main" id="{EB272DB8-2785-4605-8814-D86F2A28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603" y="1844659"/>
            <a:ext cx="3505200" cy="1174577"/>
          </a:xfrm>
          <a:prstGeom prst="cloudCallout">
            <a:avLst>
              <a:gd name="adj1" fmla="val -57787"/>
              <a:gd name="adj2" fmla="val 49199"/>
            </a:avLst>
          </a:prstGeom>
          <a:solidFill>
            <a:srgbClr val="99CC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vi-VN" sz="2400" b="1" dirty="0">
                <a:solidFill>
                  <a:srgbClr val="000066"/>
                </a:solidFill>
                <a:latin typeface="Times New Roman" pitchFamily="18" charset="0"/>
              </a:rPr>
              <a:t>Khi gặp ông các bạn đã làm gì?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9" descr="Ga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624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ngChaoGa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38322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705600" y="914400"/>
            <a:ext cx="2209800" cy="2438400"/>
          </a:xfrm>
          <a:prstGeom prst="wedgeEllipseCallout">
            <a:avLst>
              <a:gd name="adj1" fmla="val -17889"/>
              <a:gd name="adj2" fmla="val 69986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657600" y="304800"/>
            <a:ext cx="31242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Gà con ngoan quá</a:t>
            </a:r>
          </a:p>
        </p:txBody>
      </p:sp>
    </p:spTree>
    <p:extLst>
      <p:ext uri="{BB962C8B-B14F-4D97-AF65-F5344CB8AC3E}">
        <p14:creationId xmlns:p14="http://schemas.microsoft.com/office/powerpoint/2010/main" val="3744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0" y="-20782"/>
            <a:ext cx="9144000" cy="687878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1676400" y="3276600"/>
            <a:ext cx="762000" cy="3581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H="1" flipV="1">
            <a:off x="3657600" y="3962400"/>
            <a:ext cx="609600" cy="2895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3657600" y="1600200"/>
            <a:ext cx="2057400" cy="2362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3505200" y="1524000"/>
            <a:ext cx="1752600" cy="1295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V="1">
            <a:off x="3429000" y="533400"/>
            <a:ext cx="381000" cy="2286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2590800" y="228600"/>
            <a:ext cx="152400" cy="2438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H="1" flipV="1">
            <a:off x="1219200" y="609600"/>
            <a:ext cx="1371600" cy="1905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H="1" flipV="1">
            <a:off x="838200" y="1295400"/>
            <a:ext cx="1600200" cy="2057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0" y="457200"/>
            <a:ext cx="1066800" cy="213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533400" y="304800"/>
            <a:ext cx="1143000" cy="1676400"/>
          </a:xfrm>
          <a:prstGeom prst="star16">
            <a:avLst>
              <a:gd name="adj" fmla="val 375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22"/>
          <p:cNvSpPr>
            <a:spLocks noChangeArrowheads="1"/>
          </p:cNvSpPr>
          <p:nvPr/>
        </p:nvSpPr>
        <p:spPr bwMode="auto">
          <a:xfrm>
            <a:off x="0" y="1524000"/>
            <a:ext cx="2209800" cy="2286000"/>
          </a:xfrm>
          <a:prstGeom prst="star32">
            <a:avLst>
              <a:gd name="adj" fmla="val 37500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23"/>
          <p:cNvSpPr>
            <a:spLocks noChangeArrowheads="1"/>
          </p:cNvSpPr>
          <p:nvPr/>
        </p:nvSpPr>
        <p:spPr bwMode="auto">
          <a:xfrm>
            <a:off x="1828800" y="762000"/>
            <a:ext cx="1524000" cy="1828800"/>
          </a:xfrm>
          <a:prstGeom prst="irregularSeal2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" name="Picture 24" descr="Ch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762000"/>
            <a:ext cx="3581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7" descr="OngG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467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AutoShape 28"/>
          <p:cNvSpPr>
            <a:spLocks noChangeArrowheads="1"/>
          </p:cNvSpPr>
          <p:nvPr/>
        </p:nvSpPr>
        <p:spPr bwMode="auto">
          <a:xfrm>
            <a:off x="4876800" y="0"/>
            <a:ext cx="3352800" cy="990600"/>
          </a:xfrm>
          <a:prstGeom prst="cloudCallout">
            <a:avLst>
              <a:gd name="adj1" fmla="val -48060"/>
              <a:gd name="adj2" fmla="val 56889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CCFF33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69" name="AutoShape 32"/>
          <p:cNvSpPr>
            <a:spLocks noChangeArrowheads="1"/>
          </p:cNvSpPr>
          <p:nvPr/>
        </p:nvSpPr>
        <p:spPr bwMode="auto">
          <a:xfrm>
            <a:off x="6781800" y="1143000"/>
            <a:ext cx="2362200" cy="1752600"/>
          </a:xfrm>
          <a:prstGeom prst="wedgeEllipseCallout">
            <a:avLst>
              <a:gd name="adj1" fmla="val -29167"/>
              <a:gd name="adj2" fmla="val 67301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Bạn chim ngoan quá</a:t>
            </a:r>
          </a:p>
        </p:txBody>
      </p:sp>
    </p:spTree>
    <p:extLst>
      <p:ext uri="{BB962C8B-B14F-4D97-AF65-F5344CB8AC3E}">
        <p14:creationId xmlns:p14="http://schemas.microsoft.com/office/powerpoint/2010/main" val="17448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5" descr="Ech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59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OngGi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4762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133600" y="1752600"/>
            <a:ext cx="1371600" cy="2209800"/>
          </a:xfrm>
          <a:prstGeom prst="wedgeEllipseCallout">
            <a:avLst>
              <a:gd name="adj1" fmla="val -45139"/>
              <a:gd name="adj2" fmla="val 69972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Cháu chào ông ạ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029200" y="0"/>
            <a:ext cx="2667000" cy="14478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257800" y="0"/>
            <a:ext cx="33528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Cóc vàng ngoan quá</a:t>
            </a:r>
          </a:p>
        </p:txBody>
      </p:sp>
    </p:spTree>
    <p:extLst>
      <p:ext uri="{BB962C8B-B14F-4D97-AF65-F5344CB8AC3E}">
        <p14:creationId xmlns:p14="http://schemas.microsoft.com/office/powerpoint/2010/main" val="5604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197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12</cp:revision>
  <dcterms:created xsi:type="dcterms:W3CDTF">2023-12-10T12:27:28Z</dcterms:created>
  <dcterms:modified xsi:type="dcterms:W3CDTF">2024-03-20T04:23:52Z</dcterms:modified>
</cp:coreProperties>
</file>