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84F4-E925-42B5-833C-76ED8C33D79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9099-8C34-4CA9-AFF6-8B3C036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74054" cy="7016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199" y="29497"/>
            <a:ext cx="103256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UBND </a:t>
            </a:r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Huyện</a:t>
            </a: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An </a:t>
            </a:r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Dương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Mầm</a:t>
            </a: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non Lê </a:t>
            </a:r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Lợi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4999" y="1981200"/>
            <a:ext cx="8944972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5F39B-2584-474D-8D20-A6D4573B0BD5}"/>
              </a:ext>
            </a:extLst>
          </p:cNvPr>
          <p:cNvSpPr txBox="1"/>
          <p:nvPr/>
        </p:nvSpPr>
        <p:spPr>
          <a:xfrm>
            <a:off x="3794078" y="4191000"/>
            <a:ext cx="6687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/>
          <a:stretch/>
        </p:blipFill>
        <p:spPr>
          <a:xfrm>
            <a:off x="193963" y="1220847"/>
            <a:ext cx="11804073" cy="5500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-1" y="-1"/>
            <a:ext cx="10809027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hát cùng cô từ đầu cho đến hết bài hát.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Rèn kĩ năng ca hát cho trẻ, phát triển tai nghe và khả năng chú ý của trẻ.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hứng thú tham gia mọi hoạt động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ĐỘNG 1: LỜI CHÀO CỦA BÉ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cho trẻ xem bức tranh có hình ảnh “Bé đi học, khoanh tay chào bố mẹ”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Trò chuyện với trẻ: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Bức tranh có ai đây?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nhỏ đang chuẩn bị đi đâu?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Trước khi đi học bạn ấy làm gì?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Thế trước khi đi học chúng mình chào như thế nào?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164"/>
            <a:ext cx="12192000" cy="50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68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HOẠT ĐỘNG 2: LỜI CHÀO BUỔI SÁNG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giới thiệu tên bài hát, tên tác giả.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hát lần 1 kết hợp với giảng nội dung: “Bài hát nói về bạn nhỏ trước khi đi học ban ấy chào bố, chào mẹ thật là ngoan phải không”.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hát lần 2. Cho trẻ hát 2 - 3 lần.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Hỏi trẻ về tên bài hát tên tác giả.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Mời từng tổ - nhóm - cá nhân thi đua nhau hát.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Trò chơi “Cùng đi theo tiếng nhạc”.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giới thiệu trò chơi cách chơi: Cô cùng trẻ đi nhẹ nhàng trong nền nhạc bài "Lời chào buổi sáng" khi nhạc bài hát to trẻ đi nhanh, khi nhạc nhỏ thì trẻ đi chậm. 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200"/>
              </a:lnSpc>
              <a:spcAft>
                <a:spcPts val="0"/>
              </a:spcAft>
              <a:buFontTx/>
              <a:buChar char="-"/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trẻ chơi 2-3 lần.</a:t>
            </a:r>
          </a:p>
          <a:p>
            <a:pPr marL="285750" indent="-285750">
              <a:lnSpc>
                <a:spcPts val="2200"/>
              </a:lnSpc>
              <a:spcAft>
                <a:spcPts val="0"/>
              </a:spcAft>
              <a:buFontTx/>
              <a:buChar char="-"/>
            </a:pP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3305063"/>
            <a:ext cx="11499274" cy="3349735"/>
          </a:xfrm>
          <a:prstGeom prst="rect">
            <a:avLst/>
          </a:prstGeom>
        </p:spPr>
      </p:pic>
      <p:pic>
        <p:nvPicPr>
          <p:cNvPr id="4" name="Bài-hát-Lời-chào-buổi-sáng">
            <a:hlinkClick r:id="" action="ppaction://media"/>
            <a:extLst>
              <a:ext uri="{FF2B5EF4-FFF2-40B4-BE49-F238E27FC236}">
                <a16:creationId xmlns:a16="http://schemas.microsoft.com/office/drawing/2014/main" id="{316A70DA-1221-470F-9B05-41D17B1DE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4652" y="4043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67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75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HOẠT ĐỘNG 3: CÔ HÁT BÉ NGHE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hát lần 1kết hợp động tác minh họa.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200"/>
              </a:lnSpc>
              <a:spcAft>
                <a:spcPts val="0"/>
              </a:spcAft>
              <a:buFontTx/>
              <a:buChar char="-"/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hát lần hai và động viên trẻ hưởng ứng cùng cô.</a:t>
            </a:r>
          </a:p>
          <a:p>
            <a:pPr marL="285750" indent="-285750">
              <a:lnSpc>
                <a:spcPts val="2200"/>
              </a:lnSpc>
              <a:spcAft>
                <a:spcPts val="0"/>
              </a:spcAft>
              <a:buFontTx/>
              <a:buChar char="-"/>
            </a:pP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5844"/>
            <a:ext cx="12192001" cy="5302156"/>
          </a:xfrm>
          <a:prstGeom prst="rect">
            <a:avLst/>
          </a:prstGeom>
        </p:spPr>
      </p:pic>
      <p:pic>
        <p:nvPicPr>
          <p:cNvPr id="4" name="Di-Hoc-Ve-Xuan-Mai">
            <a:hlinkClick r:id="" action="ppaction://media"/>
            <a:extLst>
              <a:ext uri="{FF2B5EF4-FFF2-40B4-BE49-F238E27FC236}">
                <a16:creationId xmlns:a16="http://schemas.microsoft.com/office/drawing/2014/main" id="{DFCFC7E6-B352-43D1-B53D-37C9801A4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8071" y="136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354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5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370</Words>
  <Application>Microsoft Office PowerPoint</Application>
  <PresentationFormat>Widescreen</PresentationFormat>
  <Paragraphs>31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84356179506</cp:lastModifiedBy>
  <cp:revision>5</cp:revision>
  <dcterms:created xsi:type="dcterms:W3CDTF">2024-03-20T02:39:15Z</dcterms:created>
  <dcterms:modified xsi:type="dcterms:W3CDTF">2024-03-20T03:12:49Z</dcterms:modified>
</cp:coreProperties>
</file>