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04" r:id="rId2"/>
    <p:sldId id="309" r:id="rId3"/>
    <p:sldId id="310" r:id="rId4"/>
    <p:sldId id="311" r:id="rId5"/>
    <p:sldId id="312" r:id="rId6"/>
    <p:sldId id="313" r:id="rId7"/>
    <p:sldId id="314" r:id="rId8"/>
    <p:sldId id="317" r:id="rId9"/>
    <p:sldId id="316" r:id="rId10"/>
    <p:sldId id="319" r:id="rId11"/>
    <p:sldId id="300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FFB8"/>
    <a:srgbClr val="A606AA"/>
    <a:srgbClr val="F87B14"/>
    <a:srgbClr val="EB35C8"/>
    <a:srgbClr val="AAC937"/>
    <a:srgbClr val="E040B2"/>
    <a:srgbClr val="EC20DD"/>
    <a:srgbClr val="E7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1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54BD-A274-46CB-95AF-2706F9349D5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06B5-5E03-4581-B7EF-E0608C4664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1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0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9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68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9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4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3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9E008-4837-432A-ACEE-922DD493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92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667A3-5B49-4E09-85A4-EBB946E6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7"/>
            <a:ext cx="9144000" cy="1150337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18D46F-5A03-491D-99AB-0390326B27E3}"/>
              </a:ext>
            </a:extLst>
          </p:cNvPr>
          <p:cNvSpPr/>
          <p:nvPr/>
        </p:nvSpPr>
        <p:spPr>
          <a:xfrm>
            <a:off x="0" y="1076992"/>
            <a:ext cx="918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Giáo</a:t>
            </a:r>
            <a:r>
              <a:rPr lang="en-US" sz="2800" b="1" dirty="0"/>
              <a:t> </a:t>
            </a:r>
            <a:r>
              <a:rPr lang="en-US" sz="2800" b="1" dirty="0" err="1"/>
              <a:t>viên</a:t>
            </a:r>
            <a:r>
              <a:rPr lang="en-US" sz="2800" b="1" dirty="0"/>
              <a:t>: </a:t>
            </a:r>
            <a:r>
              <a:rPr lang="vi-VN" sz="2800" b="1" dirty="0"/>
              <a:t>Phạm</a:t>
            </a:r>
            <a:r>
              <a:rPr lang="en-US" sz="2800" b="1" dirty="0"/>
              <a:t> </a:t>
            </a:r>
            <a:r>
              <a:rPr lang="en-US" sz="2800" b="1" dirty="0" err="1"/>
              <a:t>Thị</a:t>
            </a:r>
            <a:r>
              <a:rPr lang="en-US" sz="2800" b="1" dirty="0"/>
              <a:t> </a:t>
            </a:r>
            <a:r>
              <a:rPr lang="vi-VN" sz="2800" b="1" dirty="0"/>
              <a:t>Phương</a:t>
            </a:r>
            <a:endParaRPr lang="en-US" sz="2800" b="1" dirty="0"/>
          </a:p>
          <a:p>
            <a:pPr algn="ctr"/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tuổi</a:t>
            </a:r>
            <a:r>
              <a:rPr lang="en-US" sz="2800" b="1" dirty="0"/>
              <a:t>: 24-36 </a:t>
            </a:r>
            <a:r>
              <a:rPr lang="en-US" sz="2800" b="1" dirty="0" err="1"/>
              <a:t>tháng</a:t>
            </a:r>
            <a:r>
              <a:rPr lang="en-US" sz="2800" b="1" dirty="0"/>
              <a:t> </a:t>
            </a:r>
            <a:r>
              <a:rPr lang="en-US" sz="2800" b="1" dirty="0" err="1"/>
              <a:t>tuổi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20E87-5E16-4D25-9AD8-B408D7FA9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7270"/>
            <a:ext cx="9144000" cy="5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5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F318E97D-CCBE-4838-9E18-94F84BF4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49" y="31102"/>
            <a:ext cx="9482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390DC7-257D-4339-BC29-761552F4FC62}"/>
              </a:ext>
            </a:extLst>
          </p:cNvPr>
          <p:cNvSpPr/>
          <p:nvPr/>
        </p:nvSpPr>
        <p:spPr>
          <a:xfrm>
            <a:off x="-29546" y="-76200"/>
            <a:ext cx="3211286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Kể truyện lần 2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13D654-90FE-4384-9E00-D847AA7BAF15}"/>
              </a:ext>
            </a:extLst>
          </p:cNvPr>
          <p:cNvSpPr/>
          <p:nvPr/>
        </p:nvSpPr>
        <p:spPr>
          <a:xfrm>
            <a:off x="3181740" y="533400"/>
            <a:ext cx="3211286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Trò chuyện cùng trẻ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AEFED7-C128-45A8-8681-7C33EB0DD4E8}"/>
              </a:ext>
            </a:extLst>
          </p:cNvPr>
          <p:cNvSpPr/>
          <p:nvPr/>
        </p:nvSpPr>
        <p:spPr>
          <a:xfrm>
            <a:off x="-29546" y="2317102"/>
            <a:ext cx="5134946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Chúng mình vừa được nghe câu chuyện gì?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A10C64-89E8-41CD-A854-102B4F151DF4}"/>
              </a:ext>
            </a:extLst>
          </p:cNvPr>
          <p:cNvSpPr/>
          <p:nvPr/>
        </p:nvSpPr>
        <p:spPr>
          <a:xfrm>
            <a:off x="5486400" y="2514600"/>
            <a:ext cx="3657600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chuyện có những ai?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019E8F-E80B-4C79-851B-1A9188B54700}"/>
              </a:ext>
            </a:extLst>
          </p:cNvPr>
          <p:cNvSpPr/>
          <p:nvPr/>
        </p:nvSpPr>
        <p:spPr>
          <a:xfrm>
            <a:off x="76200" y="4191000"/>
            <a:ext cx="4495800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Gà con gọi thỏ trăng như thế nào?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F2B111-26FB-4EB3-A1C9-E5CBB6C81135}"/>
              </a:ext>
            </a:extLst>
          </p:cNvPr>
          <p:cNvSpPr/>
          <p:nvPr/>
        </p:nvSpPr>
        <p:spPr>
          <a:xfrm>
            <a:off x="4696234" y="5181600"/>
            <a:ext cx="4495800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Mèo con gọi thỏ trăng như thế nào?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AB5CA7B-0F1D-4C57-8F4F-7DB2C51FD946}"/>
              </a:ext>
            </a:extLst>
          </p:cNvPr>
          <p:cNvSpPr/>
          <p:nvPr/>
        </p:nvSpPr>
        <p:spPr>
          <a:xfrm>
            <a:off x="6477000" y="2057400"/>
            <a:ext cx="533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8557C430-52A1-4733-814F-437116021FCD}"/>
              </a:ext>
            </a:extLst>
          </p:cNvPr>
          <p:cNvSpPr/>
          <p:nvPr/>
        </p:nvSpPr>
        <p:spPr>
          <a:xfrm>
            <a:off x="4034884" y="3948404"/>
            <a:ext cx="533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1653744-AE1C-4076-9025-E474C2D5140E}"/>
              </a:ext>
            </a:extLst>
          </p:cNvPr>
          <p:cNvSpPr/>
          <p:nvPr/>
        </p:nvSpPr>
        <p:spPr>
          <a:xfrm>
            <a:off x="6210300" y="4670749"/>
            <a:ext cx="533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4764576-A9DE-470F-94A8-A74A2AF9A1EE}"/>
              </a:ext>
            </a:extLst>
          </p:cNvPr>
          <p:cNvSpPr/>
          <p:nvPr/>
        </p:nvSpPr>
        <p:spPr>
          <a:xfrm>
            <a:off x="3765074" y="1932992"/>
            <a:ext cx="533400" cy="45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6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06363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9725" y="838200"/>
            <a:ext cx="8804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dirty="0"/>
              <a:t> </a:t>
            </a:r>
          </a:p>
        </p:txBody>
      </p:sp>
      <p:pic>
        <p:nvPicPr>
          <p:cNvPr id="5" name="TroiNangTroiMua-BeMinhVy-6817907">
            <a:hlinkClick r:id="" action="ppaction://media"/>
            <a:extLst>
              <a:ext uri="{FF2B5EF4-FFF2-40B4-BE49-F238E27FC236}">
                <a16:creationId xmlns:a16="http://schemas.microsoft.com/office/drawing/2014/main" id="{1DBE9BEB-ADBE-425B-B9F7-E43C9EDD5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352801"/>
            <a:ext cx="487363" cy="487363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FC16261-EB10-448A-B2B6-D42F44011635}"/>
              </a:ext>
            </a:extLst>
          </p:cNvPr>
          <p:cNvSpPr/>
          <p:nvPr/>
        </p:nvSpPr>
        <p:spPr>
          <a:xfrm>
            <a:off x="-1555" y="114300"/>
            <a:ext cx="4040155" cy="1828800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*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: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ra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, </a:t>
            </a:r>
            <a:r>
              <a:rPr lang="en-US" sz="2800" dirty="0" err="1"/>
              <a:t>che</a:t>
            </a:r>
            <a:r>
              <a:rPr lang="en-US" sz="2800" dirty="0"/>
              <a:t> ô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endParaRPr lang="en-US" sz="2800" dirty="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4FD6D53-2A4F-49EF-B60A-F7AE442E30FF}"/>
              </a:ext>
            </a:extLst>
          </p:cNvPr>
          <p:cNvSpPr/>
          <p:nvPr/>
        </p:nvSpPr>
        <p:spPr>
          <a:xfrm>
            <a:off x="4419600" y="1143001"/>
            <a:ext cx="4267200" cy="22098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*Kết thúc:</a:t>
            </a:r>
          </a:p>
          <a:p>
            <a:pPr>
              <a:spcBef>
                <a:spcPct val="20000"/>
              </a:spcBef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Cô cho trẻ hát và biểu diễn bài : “Trời nắng trời mưa”</a:t>
            </a:r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ạm biệ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8940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D8DDD-6EA6-436B-8DE1-992D7FA0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47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70E1E-454F-4008-AFC9-40ACDFB0C2C8}"/>
              </a:ext>
            </a:extLst>
          </p:cNvPr>
          <p:cNvSpPr/>
          <p:nvPr/>
        </p:nvSpPr>
        <p:spPr>
          <a:xfrm>
            <a:off x="0" y="196799"/>
            <a:ext cx="4379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dirty="0">
                <a:solidFill>
                  <a:srgbClr val="FF0000"/>
                </a:solidFill>
              </a:rPr>
              <a:t>I</a:t>
            </a:r>
            <a:r>
              <a:rPr lang="vi-VN" sz="2800" b="1" dirty="0">
                <a:solidFill>
                  <a:srgbClr val="FF0000"/>
                </a:solidFill>
              </a:rPr>
              <a:t>.</a:t>
            </a:r>
            <a:r>
              <a:rPr lang="en-US" sz="2800" b="1" dirty="0">
                <a:solidFill>
                  <a:srgbClr val="FF0000"/>
                </a:solidFill>
              </a:rPr>
              <a:t> MỤC ĐÍCH – YÊU CẦU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1CD38E-E512-40A6-9567-DD73D4B9437C}"/>
              </a:ext>
            </a:extLst>
          </p:cNvPr>
          <p:cNvSpPr/>
          <p:nvPr/>
        </p:nvSpPr>
        <p:spPr>
          <a:xfrm>
            <a:off x="0" y="735570"/>
            <a:ext cx="8610600" cy="2693430"/>
          </a:xfrm>
          <a:prstGeom prst="roundRect">
            <a:avLst/>
          </a:prstGeom>
          <a:solidFill>
            <a:srgbClr val="7DFFB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vi-VN" sz="2400" dirty="0">
                <a:solidFill>
                  <a:srgbClr val="FF0000"/>
                </a:solidFill>
              </a:rPr>
              <a:t>Trẻ nhớ được tên truyện, biết tên các  nhân vật trong truyện, hiểu được nội dung trong câu chuyện.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rgbClr val="FF0000"/>
                </a:solidFill>
              </a:rPr>
              <a:t>Rèn kĩ năng kĩ năng nghe hiểu lời nói và trả lời mạnh dạn, tự tin rõ ràng. </a:t>
            </a:r>
          </a:p>
          <a:p>
            <a:r>
              <a:rPr lang="vi-VN" sz="2400" dirty="0">
                <a:solidFill>
                  <a:srgbClr val="FF0000"/>
                </a:solidFill>
              </a:rPr>
              <a:t>- Trẻ hứng thú nghe cô kể chuyện. Qua câu chuyện giáo dục trẻ khi ra  ngoài trời phải đội mũ che ô để tránh nắng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4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50307-560B-4B90-9664-1EDB98BA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47" y="30480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2DDD8-2F50-45E5-91C6-3670E40F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225" y="0"/>
            <a:ext cx="6335877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B7D8A0-3A4D-4549-B573-B0F78BAC9FB8}"/>
              </a:ext>
            </a:extLst>
          </p:cNvPr>
          <p:cNvSpPr/>
          <p:nvPr/>
        </p:nvSpPr>
        <p:spPr>
          <a:xfrm>
            <a:off x="-29546" y="-76200"/>
            <a:ext cx="3211286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Đây là ai?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8E363A-3B72-46A7-B8A9-2560FED48706}"/>
              </a:ext>
            </a:extLst>
          </p:cNvPr>
          <p:cNvSpPr/>
          <p:nvPr/>
        </p:nvSpPr>
        <p:spPr>
          <a:xfrm>
            <a:off x="-158620" y="1785257"/>
            <a:ext cx="3211286" cy="164374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Bạn thỏ đang đi đâu?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391292-7A5E-4C60-B874-1CEC2DCB66C9}"/>
              </a:ext>
            </a:extLst>
          </p:cNvPr>
          <p:cNvSpPr/>
          <p:nvPr/>
        </p:nvSpPr>
        <p:spPr>
          <a:xfrm>
            <a:off x="-90196" y="4368281"/>
            <a:ext cx="3142862" cy="25254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Bạn thỏ có trong câu chuyện nào?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0C09F91-FCEE-4A7D-BAC5-B0A0C10EE7F9}"/>
              </a:ext>
            </a:extLst>
          </p:cNvPr>
          <p:cNvSpPr/>
          <p:nvPr/>
        </p:nvSpPr>
        <p:spPr>
          <a:xfrm>
            <a:off x="1447800" y="1143000"/>
            <a:ext cx="128297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49DF164-E9AF-4CA5-BDC1-A51187DA9D61}"/>
              </a:ext>
            </a:extLst>
          </p:cNvPr>
          <p:cNvSpPr/>
          <p:nvPr/>
        </p:nvSpPr>
        <p:spPr>
          <a:xfrm>
            <a:off x="1378209" y="3644381"/>
            <a:ext cx="128297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9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FF506-CD39-485E-AA78-E3D6D4C4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0" y="-60649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482EF4-C33D-4D2C-A8CC-B47F46CB20FF}"/>
              </a:ext>
            </a:extLst>
          </p:cNvPr>
          <p:cNvSpPr/>
          <p:nvPr/>
        </p:nvSpPr>
        <p:spPr>
          <a:xfrm>
            <a:off x="1357604" y="-60649"/>
            <a:ext cx="4890796" cy="164374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</a:rPr>
              <a:t>Trò chơi: </a:t>
            </a:r>
          </a:p>
          <a:p>
            <a:pPr algn="ctr"/>
            <a:r>
              <a:rPr lang="vi-VN" sz="3600" b="1" dirty="0">
                <a:solidFill>
                  <a:srgbClr val="FFFF00"/>
                </a:solidFill>
              </a:rPr>
              <a:t>Gọi bạn Thỏ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10334-3B0B-4CCC-9836-DE0B24AD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" y="1590508"/>
            <a:ext cx="9116008" cy="51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5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7B894-1FCF-4950-952B-A01E7E137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47" y="0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DE67CB3-90B0-4271-802E-31EE51558B10}"/>
              </a:ext>
            </a:extLst>
          </p:cNvPr>
          <p:cNvSpPr/>
          <p:nvPr/>
        </p:nvSpPr>
        <p:spPr>
          <a:xfrm>
            <a:off x="-29546" y="-76200"/>
            <a:ext cx="3211286" cy="1143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Kể truyện lần 1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398EA-9464-4FB4-97AD-F8B5BA025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" y="1066800"/>
            <a:ext cx="9114452" cy="63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0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F5835-3CED-4275-92B6-96A3C3B7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13334"/>
          <a:stretch/>
        </p:blipFill>
        <p:spPr>
          <a:xfrm>
            <a:off x="0" y="-37322"/>
            <a:ext cx="9220200" cy="69151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E59183-ECA4-443A-8EA4-D6F9210F8FB3}"/>
              </a:ext>
            </a:extLst>
          </p:cNvPr>
          <p:cNvSpPr/>
          <p:nvPr/>
        </p:nvSpPr>
        <p:spPr>
          <a:xfrm>
            <a:off x="6248400" y="228600"/>
            <a:ext cx="2971800" cy="1676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</a:rPr>
              <a:t>Gà con gọi: Thỏ trắng ơi, Thỏ Trắng ơi?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4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2F374-EFB4-4180-802E-4CED1520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7" b="13169"/>
          <a:stretch/>
        </p:blipFill>
        <p:spPr>
          <a:xfrm>
            <a:off x="152400" y="-6220"/>
            <a:ext cx="9063756" cy="54926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2A1A04-0F26-4CFA-9B73-81D456F0DDCF}"/>
              </a:ext>
            </a:extLst>
          </p:cNvPr>
          <p:cNvSpPr/>
          <p:nvPr/>
        </p:nvSpPr>
        <p:spPr>
          <a:xfrm>
            <a:off x="0" y="5517502"/>
            <a:ext cx="8458200" cy="13404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</a:rPr>
              <a:t>Mèo con và gà con cùng trú mưa dưới chiếc ô cuat trắng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D8DDD-6EA6-436B-8DE1-992D7FA0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47" y="0"/>
            <a:ext cx="9144000" cy="6858000"/>
          </a:xfrm>
          <a:prstGeom prst="rect">
            <a:avLst/>
          </a:prstGeom>
        </p:spPr>
      </p:pic>
      <p:pic>
        <p:nvPicPr>
          <p:cNvPr id="3074" name="Picture 2" descr="Truyện chiếc ô của thỏ trắng">
            <a:extLst>
              <a:ext uri="{FF2B5EF4-FFF2-40B4-BE49-F238E27FC236}">
                <a16:creationId xmlns:a16="http://schemas.microsoft.com/office/drawing/2014/main" id="{3EB3AFB5-B251-4AA6-B77A-12F2F678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" y="0"/>
            <a:ext cx="9144000" cy="63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1DAE6A06-0D3C-4FC1-83D3-6B68FE2A39EE}"/>
              </a:ext>
            </a:extLst>
          </p:cNvPr>
          <p:cNvSpPr/>
          <p:nvPr/>
        </p:nvSpPr>
        <p:spPr>
          <a:xfrm>
            <a:off x="228600" y="4724400"/>
            <a:ext cx="9266853" cy="255969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</a:rPr>
              <a:t>Khi ông mặt trời tỏa nắng ba bạn Thỏ trắng, Mèo con, Gà con cùng nhau vui đùa thật là vui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9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D8DDD-6EA6-436B-8DE1-992D7FA0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47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70E1E-454F-4008-AFC9-40ACDFB0C2C8}"/>
              </a:ext>
            </a:extLst>
          </p:cNvPr>
          <p:cNvSpPr/>
          <p:nvPr/>
        </p:nvSpPr>
        <p:spPr>
          <a:xfrm>
            <a:off x="0" y="196799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B70D889-46B8-44BF-A3D3-35B3F0403011}"/>
              </a:ext>
            </a:extLst>
          </p:cNvPr>
          <p:cNvSpPr/>
          <p:nvPr/>
        </p:nvSpPr>
        <p:spPr>
          <a:xfrm>
            <a:off x="15551" y="-31102"/>
            <a:ext cx="9173547" cy="2438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Giảng nội dung câu chuyện: Câu chuyện nói về bạn Thỏ trắng đã biết giúp cho hai bạn Gà và Mèo che ô khi gặp trời mưa.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DBE08-9091-4992-BF3F-44C63BF5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" y="2438400"/>
            <a:ext cx="9114453" cy="47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955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937</TotalTime>
  <Words>278</Words>
  <Application>Microsoft Office PowerPoint</Application>
  <PresentationFormat>On-screen Show (4:3)</PresentationFormat>
  <Paragraphs>30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Administrator</cp:lastModifiedBy>
  <cp:revision>84</cp:revision>
  <dcterms:created xsi:type="dcterms:W3CDTF">2021-09-07T10:29:06Z</dcterms:created>
  <dcterms:modified xsi:type="dcterms:W3CDTF">2024-03-20T07:04:51Z</dcterms:modified>
</cp:coreProperties>
</file>