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20/3/2024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20/3/2024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20/3/2024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0" y="395785"/>
            <a:ext cx="62051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UBND </a:t>
            </a:r>
            <a:r>
              <a:rPr lang="en-US" sz="28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Huyện</a:t>
            </a:r>
            <a:r>
              <a:rPr lang="en-US" sz="28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An </a:t>
            </a:r>
            <a:r>
              <a:rPr lang="en-US" sz="28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Dương</a:t>
            </a:r>
            <a:endParaRPr lang="en-US" sz="28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28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Trường</a:t>
            </a:r>
            <a:r>
              <a:rPr lang="en-US" sz="28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Mầm</a:t>
            </a:r>
            <a:r>
              <a:rPr lang="en-US" sz="28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non </a:t>
            </a:r>
            <a:r>
              <a:rPr lang="en-US" sz="28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Lê</a:t>
            </a:r>
            <a:r>
              <a:rPr lang="en-US" sz="28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Lợi</a:t>
            </a:r>
            <a:endParaRPr lang="en-US" sz="28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Oval 5"/>
          <p:cNvSpPr/>
          <p:nvPr/>
        </p:nvSpPr>
        <p:spPr>
          <a:xfrm>
            <a:off x="1904998" y="1981200"/>
            <a:ext cx="7907741" cy="2072185"/>
          </a:xfrm>
          <a:prstGeom prst="ellipse">
            <a:avLst/>
          </a:prstGeom>
          <a:solidFill>
            <a:srgbClr val="00B050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vi-VN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Dạy trẻ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defRPr/>
            </a:pP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Lái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endParaRPr lang="vi-VN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A5F39B-2584-474D-8D20-A6D4573B0BD5}"/>
              </a:ext>
            </a:extLst>
          </p:cNvPr>
          <p:cNvSpPr txBox="1"/>
          <p:nvPr/>
        </p:nvSpPr>
        <p:spPr>
          <a:xfrm>
            <a:off x="2660650" y="4191000"/>
            <a:ext cx="450854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Phùng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endParaRPr lang="en-US" sz="32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24-36 </a:t>
            </a:r>
            <a:r>
              <a:rPr lang="en-US" sz="3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32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729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87"/>
          <a:stretch/>
        </p:blipFill>
        <p:spPr>
          <a:xfrm>
            <a:off x="-1325215" y="1"/>
            <a:ext cx="6033694" cy="301615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661440" y="187134"/>
            <a:ext cx="43460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vi-V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MỤC ĐÍCH – YÊU CẦU</a:t>
            </a:r>
            <a:endParaRPr lang="en-US" altLang="vi-VN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872250" y="1664553"/>
            <a:ext cx="4119349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altLang="vi-VN" sz="1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altLang="vi-VN" sz="1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1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vi-VN" sz="1800" b="1" i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0"/>
              </a:spcBef>
              <a:buNone/>
              <a:defRPr/>
            </a:pPr>
            <a:r>
              <a:rPr lang="en-US" altLang="vi-VN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1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vi-VN" sz="1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vi-VN" sz="1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vi-VN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vi-VN" sz="1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vỗ</a:t>
            </a:r>
            <a:r>
              <a:rPr lang="en-US" altLang="vi-VN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vi-VN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lắc</a:t>
            </a:r>
            <a:r>
              <a:rPr lang="en-US" altLang="vi-VN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</a:t>
            </a:r>
            <a:r>
              <a:rPr lang="en-US" altLang="vi-VN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vi-VN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1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nhún</a:t>
            </a:r>
            <a:r>
              <a:rPr lang="en-US" altLang="vi-VN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altLang="vi-VN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vi-VN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altLang="vi-VN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vi-VN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vi-VN" altLang="vi-VN" sz="1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56347" y="3203288"/>
            <a:ext cx="7165074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vi-VN" sz="2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vi-VN" sz="20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altLang="vi-VN" sz="2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altLang="vi-VN" sz="2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altLang="vi-VN" sz="2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vi-VN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to,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ý,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altLang="vi-V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vi-VN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vi-VN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 rot="10800000" flipV="1">
            <a:off x="3725838" y="4463007"/>
            <a:ext cx="526575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vi-VN" sz="2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altLang="vi-VN" sz="20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altLang="vi-VN" sz="2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vi-VN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altLang="vi-VN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Qua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alt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alt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alt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alt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alt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alt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alt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alt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alt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altLang="vi-VN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altLang="vi-VN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alt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alt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alt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alt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alt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alt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alt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vi-VN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08935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9" r="9216"/>
          <a:stretch/>
        </p:blipFill>
        <p:spPr>
          <a:xfrm>
            <a:off x="0" y="0"/>
            <a:ext cx="9294125" cy="44218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 flipH="1">
            <a:off x="1132760" y="4531057"/>
            <a:ext cx="6233613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2000" b="1" dirty="0" smtClean="0">
                <a:solidFill>
                  <a:srgbClr val="0070C0"/>
                </a:solidFill>
                <a:latin typeface="+mj-lt"/>
              </a:rPr>
              <a:t>1-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Xe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gì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thế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nhỉ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Trò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chuyện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với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trẻ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về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các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phương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tiện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giao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thông</a:t>
            </a:r>
            <a:endParaRPr lang="en-US" sz="2000" b="1" dirty="0" smtClean="0">
              <a:solidFill>
                <a:srgbClr val="0070C0"/>
              </a:solidFill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-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Trò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chơi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âm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nhạc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: Tai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ai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tinh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hơn</a:t>
            </a:r>
            <a:endParaRPr lang="en-US" sz="2000" b="1" dirty="0" smtClean="0">
              <a:solidFill>
                <a:srgbClr val="0070C0"/>
              </a:solidFill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Cô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bật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nhạc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bài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hát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: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Em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tập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lái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ô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tô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,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đoàn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tàu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nhỏ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xíu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,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lái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ô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tô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Cho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trẻ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đoán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tên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bài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hát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và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hát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bài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hát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đó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 1 </a:t>
            </a:r>
            <a:r>
              <a:rPr lang="en-US" sz="2000" b="1" dirty="0" err="1" smtClean="0">
                <a:solidFill>
                  <a:srgbClr val="0070C0"/>
                </a:solidFill>
                <a:latin typeface="+mj-lt"/>
              </a:rPr>
              <a:t>lần</a:t>
            </a:r>
            <a:r>
              <a:rPr lang="en-US" sz="2000" b="1" dirty="0" smtClean="0">
                <a:solidFill>
                  <a:srgbClr val="0070C0"/>
                </a:solidFill>
                <a:latin typeface="+mj-lt"/>
              </a:rPr>
              <a:t>.</a:t>
            </a:r>
            <a:endParaRPr lang="en-US" sz="2000" b="1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02010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91" r="27575"/>
          <a:stretch/>
        </p:blipFill>
        <p:spPr>
          <a:xfrm>
            <a:off x="0" y="-216700"/>
            <a:ext cx="8830101" cy="517083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18866" y="4954137"/>
            <a:ext cx="783381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2:Vận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2-3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442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ải hình ảnh nền mầm non dễ thương, ngộ nghĩnh, đẹp nhấ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8310" y="1856839"/>
            <a:ext cx="8839200" cy="500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0" y="533400"/>
            <a:ext cx="6324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3: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Cô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hát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bé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nghe</a:t>
            </a:r>
            <a:endParaRPr lang="en-US" sz="2000" b="1" dirty="0" smtClean="0">
              <a:solidFill>
                <a:srgbClr val="002060"/>
              </a:solidFill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Cô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giới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thiệu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bài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hát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: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Bạn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ơi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có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biết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không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.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Cô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hát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cho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trẻ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nghe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 2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lần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Lần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 2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cho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trẻ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hưởng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ứng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cùng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+mj-lt"/>
              </a:rPr>
              <a:t>cô</a:t>
            </a:r>
            <a:r>
              <a:rPr lang="en-US" sz="2000" b="1" dirty="0" smtClean="0">
                <a:solidFill>
                  <a:srgbClr val="002060"/>
                </a:solidFill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927263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</TotalTime>
  <Words>282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Tahoma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9</cp:revision>
  <dcterms:created xsi:type="dcterms:W3CDTF">2024-03-20T00:50:57Z</dcterms:created>
  <dcterms:modified xsi:type="dcterms:W3CDTF">2024-03-20T01:51:17Z</dcterms:modified>
</cp:coreProperties>
</file>