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49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7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1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2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1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78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6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04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2EFC5-7DF6-4FDB-8ECE-6EF4B6E3137B}" type="datetimeFigureOut">
              <a:rPr lang="en-US" smtClean="0"/>
              <a:t>20/3/2024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D509D-C0C2-480B-A5A8-50E90BEA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7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-228599"/>
            <a:ext cx="8153400" cy="1694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UBND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Huyện</a:t>
            </a: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An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Dương</a:t>
            </a:r>
            <a:endParaRPr lang="en-US" sz="4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</a:t>
            </a: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Mầm</a:t>
            </a: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non Lê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Lợi</a:t>
            </a:r>
            <a:endParaRPr lang="en-US" sz="4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5" name="Picture 2" descr="Dù mùi vị khó ăn, nhưng các loại rau xanh có vị đắng lại nhiều chất dinh  dưỡng và chất chống oxy hóa tuyệt đối không nên bỏ q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33671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990600" y="-76199"/>
            <a:ext cx="8153400" cy="1694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UBND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Huyện</a:t>
            </a: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An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Dương</a:t>
            </a:r>
            <a:endParaRPr lang="en-US" sz="4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</a:t>
            </a: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Mầm</a:t>
            </a:r>
            <a:r>
              <a:rPr lang="en-US" sz="4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non Lê </a:t>
            </a:r>
            <a:r>
              <a:rPr lang="en-US" sz="44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Lợi</a:t>
            </a:r>
            <a:endParaRPr lang="en-US" sz="4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37481" y="1981200"/>
            <a:ext cx="6032310" cy="1905000"/>
          </a:xfrm>
          <a:prstGeom prst="ellipse">
            <a:avLst/>
          </a:prstGeom>
          <a:solidFill>
            <a:srgbClr val="00B05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Dạy </a:t>
            </a:r>
            <a:r>
              <a:rPr lang="vi-VN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cam</a:t>
            </a:r>
            <a:endParaRPr lang="vi-VN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A5F39B-2584-474D-8D20-A6D4573B0BD5}"/>
              </a:ext>
            </a:extLst>
          </p:cNvPr>
          <p:cNvSpPr txBox="1"/>
          <p:nvPr/>
        </p:nvSpPr>
        <p:spPr>
          <a:xfrm>
            <a:off x="2660650" y="4191000"/>
            <a:ext cx="45085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24-36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ổi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3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690336"/>
            <a:ext cx="6096000" cy="35548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Mục đích - Yêu cầu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Trẻ biết cách cầm bút chấm màu và tô màu 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Rèn kỹ năng tô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màu, rèn sự khéo léo, linh hoạt của bàn tay, ngón tay cho trẻ.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Trẻ hứng thú tham gia các hoạt động cùng cô và các bạn</a:t>
            </a:r>
            <a:r>
              <a:rPr lang="pt-B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pt-BR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61" y="0"/>
            <a:ext cx="12540317" cy="70285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76715" y="5732059"/>
            <a:ext cx="7742841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Mục đích - Yêu cầu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Trẻ biết cách cầm bút chấm màu và tô màu 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Rèn kỹ năng tô màu, rèn sự khéo léo, linh hoạt của bàn tay, ngón tay cho trẻ.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Trẻ hứng thú tham gia các hoạt động cùng cô và các bạn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44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92"/>
          <a:stretch/>
        </p:blipFill>
        <p:spPr>
          <a:xfrm>
            <a:off x="-144026" y="0"/>
            <a:ext cx="8933184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 flipH="1">
            <a:off x="8679976" y="0"/>
            <a:ext cx="3512024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HOẠT ĐỘNG 1: BÉ ĐOÁN GIỎI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Cô đưa hộp quà ra cho trẻ đoán xem trong hộp quà có gì?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Trò chuyện: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Đây là cái gì?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Trong hộp có gì?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Quả cam được tô màu gì?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9158" y="3831818"/>
            <a:ext cx="3807725" cy="302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1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34"/>
          <a:stretch/>
        </p:blipFill>
        <p:spPr>
          <a:xfrm>
            <a:off x="-62343" y="3385543"/>
            <a:ext cx="12254343" cy="334962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HOẠT ĐỘNG 2: BÉ TÔ MÀU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Cô tô màu quả cam, vừa làm cô vừa hướng dẫn trẻ cách cầm bút, cách chấm màu và tô màu. Vừa làm cô vừa hỏi trẻ: 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Cô đang làm gì?; 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Cô tô màu cái gì?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Cô tô quả cam màu gì?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Cho trẻ quan sát sản phẩm cô vừa tô màu xong.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Cô hỏi ý tưởng của trẻ</a:t>
            </a:r>
            <a:r>
              <a:rPr lang="pt-B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 mình thích tô quả cam </a:t>
            </a:r>
            <a:r>
              <a:rPr lang="pt-B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 gì? Chúng mình phải tô thế nào?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tô màu chúng mình phải ngồi thế nào?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Cho trẻ về bàn ngồi.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Cô chú ý nhắc nhở trẻ về tư thế ngồi, cách cầm bút, cách chấm màu, di màu.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 thực hiện, cô chú ý bao quát, động viên, khuyến khích trẻ hoàn thiện sản phẩm của mình</a:t>
            </a:r>
            <a:r>
              <a:rPr lang="pt-B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356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080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HOẠT ĐỘNG 3: TRƯNG BÀY NHẬN XÉT SẢN PHẨM.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45720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Cô cho trẻ mang sản phẩm lên trưng bày. 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457200">
              <a:lnSpc>
                <a:spcPct val="150000"/>
              </a:lnSpc>
              <a:spcAft>
                <a:spcPts val="0"/>
              </a:spcAft>
            </a:pPr>
            <a:r>
              <a:rPr lang="pt-B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nhận xét chung, động viên, khuyến khích, khen gợi trẻ</a:t>
            </a:r>
            <a:endParaRPr lang="en-US" b="1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 thúc cô cho trẻ biểu diễn bài hát “Quả gì</a:t>
            </a:r>
            <a:r>
              <a:rPr lang="pt-B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"/>
            </a:pPr>
            <a:endParaRPr lang="en-US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53"/>
          <a:stretch/>
        </p:blipFill>
        <p:spPr>
          <a:xfrm>
            <a:off x="0" y="1719617"/>
            <a:ext cx="12192000" cy="513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0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161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SimSun</vt:lpstr>
      <vt:lpstr>.VnTime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2024-03-20T05:50:22Z</dcterms:created>
  <dcterms:modified xsi:type="dcterms:W3CDTF">2024-03-20T06:10:58Z</dcterms:modified>
</cp:coreProperties>
</file>