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9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14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482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70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0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8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9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0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28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12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6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E9FDC-1F77-4327-9574-E55DE9692A7C}" type="datetimeFigureOut">
              <a:rPr lang="en-US" smtClean="0"/>
              <a:t>29/3/2024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5ACF4-9AA9-491B-96BE-511F0CBD4F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1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5745"/>
            <a:ext cx="12191999" cy="73300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83893" y="-55743"/>
            <a:ext cx="7888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UBND </a:t>
            </a: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Huyện</a:t>
            </a:r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An </a:t>
            </a: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Dương</a:t>
            </a:r>
            <a:endParaRPr lang="en-US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Trường</a:t>
            </a:r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Mầm</a:t>
            </a:r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non </a:t>
            </a: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Lê</a:t>
            </a:r>
            <a:r>
              <a:rPr lang="en-US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Lợi</a:t>
            </a:r>
            <a:endParaRPr lang="en-US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25838" y="750627"/>
            <a:ext cx="63462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Dạy trẻ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DA5F39B-2584-474D-8D20-A6D4573B0BD5}"/>
              </a:ext>
            </a:extLst>
          </p:cNvPr>
          <p:cNvSpPr txBox="1"/>
          <p:nvPr/>
        </p:nvSpPr>
        <p:spPr>
          <a:xfrm rot="10800000" flipV="1">
            <a:off x="10276763" y="2008761"/>
            <a:ext cx="177420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   36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478"/>
            <a:ext cx="12192000" cy="46675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22830" y="4640239"/>
            <a:ext cx="123148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Mục đích - Yêu cầu</a:t>
            </a:r>
            <a:endParaRPr lang="en-US" sz="24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Trẻ chú ý nghe cô hát, biết thể hiện cảm xúc cùng cô.</a:t>
            </a:r>
            <a:endParaRPr lang="en-US" sz="24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0215"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Phát triển khả năng ghi nhớ có chủ định, phát triển tai nghe cho trẻ. </a:t>
            </a:r>
            <a:endParaRPr lang="en-US" sz="24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0215"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Trẻ hứng thú tham gia các hoạt động, tích cực hưởng ứng cùng cô.</a:t>
            </a:r>
            <a:endParaRPr lang="en-US" sz="24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63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" y="3562066"/>
            <a:ext cx="1389342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pt-BR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HOẠT ĐỘNG: BẠN ƠI CÓ BIẾT KHÔNG</a:t>
            </a:r>
            <a:endParaRPr lang="en-US" sz="20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hát cho trẻ nghe bài: “Bạn ơi có biết không” 1 lần không nhạc</a:t>
            </a:r>
            <a:endParaRPr lang="en-US" sz="20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 chuyện cùng </a:t>
            </a: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trẻ:Cô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vừa hát bài hát gì? </a:t>
            </a: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hát nói về điều gì</a:t>
            </a: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các loại PTGT gì? </a:t>
            </a:r>
            <a:endParaRPr lang="pt-BR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giới thiệu tên bài hát, tên tác giả</a:t>
            </a: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hát cho trẻ nghe lần 2 kết hợp </a:t>
            </a: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endParaRPr lang="en-US" sz="2000" dirty="0" smtClean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bật nhạc bài hát cho trẻ nghe.</a:t>
            </a:r>
            <a:endParaRPr lang="en-US" sz="20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hỏi trẻ tên bài hát và hát lại cho trẻ nghe kết hợp động tác minh họa 2 lần.</a:t>
            </a:r>
            <a:endParaRPr lang="en-US" sz="20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2004"/>
            <a:ext cx="13893421" cy="3624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9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" y="0"/>
            <a:ext cx="11993217" cy="529533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0800000" flipV="1">
            <a:off x="1160061" y="5361578"/>
            <a:ext cx="8407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 thúc:</a:t>
            </a:r>
          </a:p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pt-B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pt-B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cả lớp hát và vận động minh họa theo lời bài hát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lần.</a:t>
            </a:r>
            <a:endParaRPr lang="en-US" sz="2400" dirty="0">
              <a:latin typeface=".VnTime" panose="020B7200000000000000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490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220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2024-03-29T02:57:43Z</dcterms:created>
  <dcterms:modified xsi:type="dcterms:W3CDTF">2024-03-29T03:16:14Z</dcterms:modified>
</cp:coreProperties>
</file>