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43" d="100"/>
          <a:sy n="43" d="100"/>
        </p:scale>
        <p:origin x="9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28/10/2024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A3F98-F544-4C72-B940-E14EE19FA2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3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623830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6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28/10/2024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ốm</a:t>
                      </a:r>
                      <a:endParaRPr lang="en-US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29/10/2024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Gia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30/10/2024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nào</a:t>
                      </a:r>
                      <a:endParaRPr lang="en-US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31/10/2024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en-US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TCKN-XH: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</a:t>
                      </a:r>
                      <a:endParaRPr lang="en-US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3084045" flipH="1">
            <a:off x="372681" y="-151453"/>
            <a:ext cx="1071387" cy="2107827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133600" y="266700"/>
            <a:ext cx="137922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Gia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28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Phan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1B6FFA-ACEC-47C8-AE8E-45EAD4437C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6299697" flipH="1">
            <a:off x="16110536" y="8424185"/>
            <a:ext cx="2337476" cy="2176268"/>
          </a:xfrm>
          <a:prstGeom prst="rect">
            <a:avLst/>
          </a:prstGeom>
        </p:spPr>
      </p:pic>
      <p:sp>
        <p:nvSpPr>
          <p:cNvPr id="10" name="Freeform 4">
            <a:extLst>
              <a:ext uri="{FF2B5EF4-FFF2-40B4-BE49-F238E27FC236}">
                <a16:creationId xmlns:a16="http://schemas.microsoft.com/office/drawing/2014/main" id="{88B6D258-817D-4751-9799-B8FF534D13CE}"/>
              </a:ext>
            </a:extLst>
          </p:cNvPr>
          <p:cNvSpPr/>
          <p:nvPr/>
        </p:nvSpPr>
        <p:spPr>
          <a:xfrm rot="5062005" flipH="1">
            <a:off x="373071" y="835314"/>
            <a:ext cx="595443" cy="1387197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BCF2FB-4D6A-49AC-9816-19CA8E8785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5202518" flipV="1">
            <a:off x="16012844" y="9173759"/>
            <a:ext cx="1077009" cy="11977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117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19</cp:revision>
  <dcterms:created xsi:type="dcterms:W3CDTF">2006-08-16T00:00:00Z</dcterms:created>
  <dcterms:modified xsi:type="dcterms:W3CDTF">2024-10-28T04:02:57Z</dcterms:modified>
  <dc:identifier>DAGEnc4rUew</dc:identifier>
</cp:coreProperties>
</file>