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739F"/>
    <a:srgbClr val="CE62A2"/>
    <a:srgbClr val="DCF4F6"/>
    <a:srgbClr val="51D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8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6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1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5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B2F54-9A7D-453A-B227-382573DC64B1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pinimg.com/564x/26/d9/b7/26d9b73caace5d1c26f3647a5cb92b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707831"/>
              </p:ext>
            </p:extLst>
          </p:nvPr>
        </p:nvGraphicFramePr>
        <p:xfrm>
          <a:off x="1129937" y="2316163"/>
          <a:ext cx="9932125" cy="3860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875">
                  <a:extLst>
                    <a:ext uri="{9D8B030D-6E8A-4147-A177-3AD203B41FA5}">
                      <a16:colId xmlns:a16="http://schemas.microsoft.com/office/drawing/2014/main" val="110406199"/>
                    </a:ext>
                  </a:extLst>
                </a:gridCol>
                <a:gridCol w="1418875">
                  <a:extLst>
                    <a:ext uri="{9D8B030D-6E8A-4147-A177-3AD203B41FA5}">
                      <a16:colId xmlns:a16="http://schemas.microsoft.com/office/drawing/2014/main" val="1489524489"/>
                    </a:ext>
                  </a:extLst>
                </a:gridCol>
                <a:gridCol w="1418875">
                  <a:extLst>
                    <a:ext uri="{9D8B030D-6E8A-4147-A177-3AD203B41FA5}">
                      <a16:colId xmlns:a16="http://schemas.microsoft.com/office/drawing/2014/main" val="1161683740"/>
                    </a:ext>
                  </a:extLst>
                </a:gridCol>
                <a:gridCol w="1418875">
                  <a:extLst>
                    <a:ext uri="{9D8B030D-6E8A-4147-A177-3AD203B41FA5}">
                      <a16:colId xmlns:a16="http://schemas.microsoft.com/office/drawing/2014/main" val="967492672"/>
                    </a:ext>
                  </a:extLst>
                </a:gridCol>
                <a:gridCol w="1418875">
                  <a:extLst>
                    <a:ext uri="{9D8B030D-6E8A-4147-A177-3AD203B41FA5}">
                      <a16:colId xmlns:a16="http://schemas.microsoft.com/office/drawing/2014/main" val="3275356891"/>
                    </a:ext>
                  </a:extLst>
                </a:gridCol>
                <a:gridCol w="1418875">
                  <a:extLst>
                    <a:ext uri="{9D8B030D-6E8A-4147-A177-3AD203B41FA5}">
                      <a16:colId xmlns:a16="http://schemas.microsoft.com/office/drawing/2014/main" val="213577390"/>
                    </a:ext>
                  </a:extLst>
                </a:gridCol>
                <a:gridCol w="1418875">
                  <a:extLst>
                    <a:ext uri="{9D8B030D-6E8A-4147-A177-3AD203B41FA5}">
                      <a16:colId xmlns:a16="http://schemas.microsoft.com/office/drawing/2014/main" val="271699269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STT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Các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</a:rPr>
                        <a:t> hoạt động trong ngày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Ghi chú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38370"/>
                  </a:ext>
                </a:extLst>
              </a:tr>
              <a:tr h="421834">
                <a:tc v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4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6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332426"/>
                  </a:ext>
                </a:extLst>
              </a:tr>
              <a:tr h="2860379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Thủ đô và Bác Hồ kính yêu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9/5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PTTC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Bật tại chỗ - Ném xa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17/5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TCKN- XH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Bác Hồ kính yêu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18/5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PTTM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Dạy hát: Đêm qua em mơ gặp Bác Hồ ( lời 1)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19/5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PTNN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Thơ Hồ sen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20/5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PTNT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Nhận biết phía trên, phía dưới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1907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0" y="434477"/>
            <a:ext cx="9233262" cy="1789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THỜI KHÓA BIỂU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Chủ đề: Bác Hồ kính yêu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Nhánh 1: Thực hiện từ ngày 13/5 đến 17/5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Lớp: 3 tuổi 2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Người thực hiện: Bùi Thị Hằng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139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2024-05-09T03:08:15Z</dcterms:created>
  <dcterms:modified xsi:type="dcterms:W3CDTF">2024-05-09T03:19:20Z</dcterms:modified>
</cp:coreProperties>
</file>