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sldIdLst>
    <p:sldId id="273" r:id="rId4"/>
    <p:sldId id="258" r:id="rId5"/>
    <p:sldId id="272" r:id="rId6"/>
    <p:sldId id="271" r:id="rId7"/>
    <p:sldId id="262" r:id="rId8"/>
    <p:sldId id="263" r:id="rId9"/>
  </p:sldIdLst>
  <p:sldSz cx="9144000" cy="6858000" type="screen4x3"/>
  <p:notesSz cx="6858000" cy="9144000"/>
  <p:embeddedFontLst>
    <p:embeddedFont>
      <p:font typeface=".VnTeknical" panose="020B7200000000000000" pitchFamily="34" charset="0"/>
      <p:regular r:id="rId10"/>
    </p:embeddedFont>
    <p:embeddedFont>
      <p:font typeface=".VnTimeH" panose="020B7200000000000000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</a:rPr>
              <a:t> với</a:t>
            </a:r>
          </a:p>
          <a:p>
            <a:pPr algn="ctr" eaLnBrk="1" hangingPunct="1"/>
            <a:endParaRPr lang="en-US" altLang="en-US" sz="32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i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Người thực hiện: Trần Thị Luyên</a:t>
            </a:r>
            <a:endParaRPr lang="en-US" alt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>
                <a:solidFill>
                  <a:srgbClr val="002060"/>
                </a:solidFill>
                <a:latin typeface=".VnTeknical" pitchFamily="34" charset="0"/>
              </a:rPr>
              <a:t>:</a:t>
            </a:r>
            <a:r>
              <a:rPr lang="en-US" altLang="en-US" sz="3200" b="1">
                <a:solidFill>
                  <a:srgbClr val="002060"/>
                </a:solidFill>
                <a:latin typeface=".VnTeknical" pitchFamily="34" charset="0"/>
              </a:rPr>
              <a:t> 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3 – 4 tuổi</a:t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altLang="en-US" sz="1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HUYỆN AN DƯƠNG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LÊ LỢI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2556792" y="830996"/>
            <a:ext cx="1141276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Gây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hứng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558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1044624" y="886137"/>
            <a:ext cx="11412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hè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029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Mùa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hè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404258" cy="597666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103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.VnTimeH</vt:lpstr>
      <vt:lpstr>.VnTeknical</vt:lpstr>
      <vt:lpstr>Times New Roman</vt:lpstr>
      <vt:lpstr>Calibri</vt:lpstr>
      <vt:lpstr>Arial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Administrator</cp:lastModifiedBy>
  <cp:revision>24</cp:revision>
  <dcterms:created xsi:type="dcterms:W3CDTF">2020-05-23T01:35:21Z</dcterms:created>
  <dcterms:modified xsi:type="dcterms:W3CDTF">2024-09-20T04:55:06Z</dcterms:modified>
</cp:coreProperties>
</file>