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4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1" clrIdx="0">
    <p:extLst>
      <p:ext uri="{19B8F6BF-5375-455C-9EA6-DF929625EA0E}">
        <p15:presenceInfo xmlns:p15="http://schemas.microsoft.com/office/powerpoint/2012/main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F9F9"/>
    <a:srgbClr val="F8F3B2"/>
    <a:srgbClr val="FFCCFF"/>
    <a:srgbClr val="CCECFF"/>
    <a:srgbClr val="FFCCCC"/>
    <a:srgbClr val="CBDFDB"/>
    <a:srgbClr val="B8E4F2"/>
    <a:srgbClr val="968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1" y="37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4a"/><Relationship Id="rId18" Type="http://schemas.openxmlformats.org/officeDocument/2006/relationships/audio" Target="../media/media9.mp3"/><Relationship Id="rId26" Type="http://schemas.openxmlformats.org/officeDocument/2006/relationships/slide" Target="slide6.xml"/><Relationship Id="rId3" Type="http://schemas.microsoft.com/office/2007/relationships/media" Target="../media/media2.m4a"/><Relationship Id="rId21" Type="http://schemas.openxmlformats.org/officeDocument/2006/relationships/slide" Target="slide4.xml"/><Relationship Id="rId7" Type="http://schemas.microsoft.com/office/2007/relationships/media" Target="../media/media4.mp3"/><Relationship Id="rId12" Type="http://schemas.openxmlformats.org/officeDocument/2006/relationships/audio" Target="../media/media6.m4a"/><Relationship Id="rId17" Type="http://schemas.microsoft.com/office/2007/relationships/media" Target="../media/media9.mp3"/><Relationship Id="rId25" Type="http://schemas.openxmlformats.org/officeDocument/2006/relationships/image" Target="../media/image4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1.png"/><Relationship Id="rId29" Type="http://schemas.openxmlformats.org/officeDocument/2006/relationships/image" Target="../media/image6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slide" Target="slide5.xml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.png"/><Relationship Id="rId28" Type="http://schemas.openxmlformats.org/officeDocument/2006/relationships/slide" Target="slide2.xml"/><Relationship Id="rId10" Type="http://schemas.openxmlformats.org/officeDocument/2006/relationships/audio" Target="../media/media5.m4a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.png"/><Relationship Id="rId27" Type="http://schemas.openxmlformats.org/officeDocument/2006/relationships/image" Target="../media/image5.png"/><Relationship Id="rId30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2.png"/><Relationship Id="rId3" Type="http://schemas.microsoft.com/office/2007/relationships/media" Target="../media/media11.m4a"/><Relationship Id="rId21" Type="http://schemas.openxmlformats.org/officeDocument/2006/relationships/image" Target="../media/image14.png"/><Relationship Id="rId7" Type="http://schemas.microsoft.com/office/2007/relationships/media" Target="../media/media13.m4a"/><Relationship Id="rId12" Type="http://schemas.openxmlformats.org/officeDocument/2006/relationships/audio" Target="../media/media15.m4a"/><Relationship Id="rId17" Type="http://schemas.openxmlformats.org/officeDocument/2006/relationships/image" Target="../media/image11.png"/><Relationship Id="rId2" Type="http://schemas.openxmlformats.org/officeDocument/2006/relationships/audio" Target="../media/media10.m4a"/><Relationship Id="rId16" Type="http://schemas.openxmlformats.org/officeDocument/2006/relationships/image" Target="../media/image10.png"/><Relationship Id="rId20" Type="http://schemas.openxmlformats.org/officeDocument/2006/relationships/image" Target="../media/image1.png"/><Relationship Id="rId1" Type="http://schemas.microsoft.com/office/2007/relationships/media" Target="../media/media10.m4a"/><Relationship Id="rId6" Type="http://schemas.microsoft.com/office/2007/relationships/media" Target="../media/media12.mp3"/><Relationship Id="rId11" Type="http://schemas.microsoft.com/office/2007/relationships/media" Target="../media/media15.m4a"/><Relationship Id="rId5" Type="http://schemas.openxmlformats.org/officeDocument/2006/relationships/audio" Target="NULL" TargetMode="External"/><Relationship Id="rId15" Type="http://schemas.openxmlformats.org/officeDocument/2006/relationships/image" Target="../media/image9.png"/><Relationship Id="rId10" Type="http://schemas.openxmlformats.org/officeDocument/2006/relationships/audio" Target="../media/media14.m4a"/><Relationship Id="rId19" Type="http://schemas.openxmlformats.org/officeDocument/2006/relationships/image" Target="../media/image13.png"/><Relationship Id="rId4" Type="http://schemas.openxmlformats.org/officeDocument/2006/relationships/audio" Target="../media/media11.m4a"/><Relationship Id="rId9" Type="http://schemas.microsoft.com/office/2007/relationships/media" Target="../media/media14.m4a"/><Relationship Id="rId14" Type="http://schemas.openxmlformats.org/officeDocument/2006/relationships/image" Target="../media/image8.png"/><Relationship Id="rId2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18.m4a"/><Relationship Id="rId13" Type="http://schemas.openxmlformats.org/officeDocument/2006/relationships/image" Target="../media/image13.png"/><Relationship Id="rId18" Type="http://schemas.openxmlformats.org/officeDocument/2006/relationships/image" Target="../media/image14.png"/><Relationship Id="rId3" Type="http://schemas.microsoft.com/office/2007/relationships/media" Target="../media/media4.mp3"/><Relationship Id="rId7" Type="http://schemas.openxmlformats.org/officeDocument/2006/relationships/audio" Target="../media/media17.m4a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1.png"/><Relationship Id="rId2" Type="http://schemas.microsoft.com/office/2007/relationships/media" Target="../media/media16.m4a"/><Relationship Id="rId16" Type="http://schemas.openxmlformats.org/officeDocument/2006/relationships/image" Target="../media/image18.png"/><Relationship Id="rId1" Type="http://schemas.openxmlformats.org/officeDocument/2006/relationships/audio" Target="NULL" TargetMode="External"/><Relationship Id="rId6" Type="http://schemas.microsoft.com/office/2007/relationships/media" Target="../media/media17.m4a"/><Relationship Id="rId11" Type="http://schemas.openxmlformats.org/officeDocument/2006/relationships/audio" Target="../media/media15.m4a"/><Relationship Id="rId5" Type="http://schemas.openxmlformats.org/officeDocument/2006/relationships/audio" Target="../media/media14.m4a"/><Relationship Id="rId15" Type="http://schemas.openxmlformats.org/officeDocument/2006/relationships/image" Target="../media/image17.png"/><Relationship Id="rId10" Type="http://schemas.microsoft.com/office/2007/relationships/media" Target="../media/media15.m4a"/><Relationship Id="rId19" Type="http://schemas.openxmlformats.org/officeDocument/2006/relationships/image" Target="../media/image19.png"/><Relationship Id="rId4" Type="http://schemas.microsoft.com/office/2007/relationships/media" Target="../media/media14.m4a"/><Relationship Id="rId9" Type="http://schemas.openxmlformats.org/officeDocument/2006/relationships/audio" Target="../media/media18.m4a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19.m4a"/><Relationship Id="rId18" Type="http://schemas.openxmlformats.org/officeDocument/2006/relationships/audio" Target="../media/media14.m4a"/><Relationship Id="rId26" Type="http://schemas.openxmlformats.org/officeDocument/2006/relationships/audio" Target="../media/media15.m4a"/><Relationship Id="rId3" Type="http://schemas.microsoft.com/office/2007/relationships/media" Target="../media/media2.m4a"/><Relationship Id="rId21" Type="http://schemas.microsoft.com/office/2007/relationships/media" Target="../media/media21.m4a"/><Relationship Id="rId7" Type="http://schemas.microsoft.com/office/2007/relationships/media" Target="../media/media4.mp3"/><Relationship Id="rId12" Type="http://schemas.openxmlformats.org/officeDocument/2006/relationships/audio" Target="../media/media13.m4a"/><Relationship Id="rId17" Type="http://schemas.microsoft.com/office/2007/relationships/media" Target="../media/media14.m4a"/><Relationship Id="rId25" Type="http://schemas.microsoft.com/office/2007/relationships/media" Target="../media/media15.m4a"/><Relationship Id="rId2" Type="http://schemas.openxmlformats.org/officeDocument/2006/relationships/audio" Target="../media/media1.m4a"/><Relationship Id="rId16" Type="http://schemas.openxmlformats.org/officeDocument/2006/relationships/audio" Target="../media/media11.m4a"/><Relationship Id="rId20" Type="http://schemas.openxmlformats.org/officeDocument/2006/relationships/audio" Target="../media/media20.m4a"/><Relationship Id="rId29" Type="http://schemas.openxmlformats.org/officeDocument/2006/relationships/slideLayout" Target="../slideLayouts/slideLayout2.xml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13.m4a"/><Relationship Id="rId24" Type="http://schemas.openxmlformats.org/officeDocument/2006/relationships/audio" Target="../media/media9.mp3"/><Relationship Id="rId32" Type="http://schemas.openxmlformats.org/officeDocument/2006/relationships/image" Target="../media/image2.png"/><Relationship Id="rId5" Type="http://schemas.microsoft.com/office/2007/relationships/media" Target="../media/media3.m4a"/><Relationship Id="rId15" Type="http://schemas.microsoft.com/office/2007/relationships/media" Target="../media/media11.m4a"/><Relationship Id="rId23" Type="http://schemas.microsoft.com/office/2007/relationships/media" Target="../media/media9.mp3"/><Relationship Id="rId28" Type="http://schemas.openxmlformats.org/officeDocument/2006/relationships/audio" Target="../media/media22.mp3"/><Relationship Id="rId10" Type="http://schemas.openxmlformats.org/officeDocument/2006/relationships/audio" Target="../media/media12.mp3"/><Relationship Id="rId19" Type="http://schemas.microsoft.com/office/2007/relationships/media" Target="../media/media20.m4a"/><Relationship Id="rId31" Type="http://schemas.openxmlformats.org/officeDocument/2006/relationships/slide" Target="slide1.xml"/><Relationship Id="rId4" Type="http://schemas.openxmlformats.org/officeDocument/2006/relationships/audio" Target="../media/media2.m4a"/><Relationship Id="rId9" Type="http://schemas.microsoft.com/office/2007/relationships/media" Target="../media/media12.mp3"/><Relationship Id="rId14" Type="http://schemas.openxmlformats.org/officeDocument/2006/relationships/audio" Target="../media/media19.m4a"/><Relationship Id="rId22" Type="http://schemas.openxmlformats.org/officeDocument/2006/relationships/audio" Target="../media/media21.m4a"/><Relationship Id="rId27" Type="http://schemas.microsoft.com/office/2007/relationships/media" Target="../media/media22.mp3"/><Relationship Id="rId30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19.m4a"/><Relationship Id="rId18" Type="http://schemas.openxmlformats.org/officeDocument/2006/relationships/audio" Target="../media/media14.m4a"/><Relationship Id="rId26" Type="http://schemas.openxmlformats.org/officeDocument/2006/relationships/image" Target="../media/image1.png"/><Relationship Id="rId3" Type="http://schemas.microsoft.com/office/2007/relationships/media" Target="../media/media2.m4a"/><Relationship Id="rId21" Type="http://schemas.microsoft.com/office/2007/relationships/media" Target="../media/media21.m4a"/><Relationship Id="rId7" Type="http://schemas.microsoft.com/office/2007/relationships/media" Target="../media/media4.mp3"/><Relationship Id="rId12" Type="http://schemas.openxmlformats.org/officeDocument/2006/relationships/audio" Target="../media/media13.m4a"/><Relationship Id="rId17" Type="http://schemas.microsoft.com/office/2007/relationships/media" Target="../media/media14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11.m4a"/><Relationship Id="rId20" Type="http://schemas.openxmlformats.org/officeDocument/2006/relationships/audio" Target="../media/media23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13.m4a"/><Relationship Id="rId24" Type="http://schemas.openxmlformats.org/officeDocument/2006/relationships/audio" Target="../media/media15.m4a"/><Relationship Id="rId5" Type="http://schemas.microsoft.com/office/2007/relationships/media" Target="../media/media3.m4a"/><Relationship Id="rId15" Type="http://schemas.microsoft.com/office/2007/relationships/media" Target="../media/media11.m4a"/><Relationship Id="rId23" Type="http://schemas.microsoft.com/office/2007/relationships/media" Target="../media/media15.m4a"/><Relationship Id="rId28" Type="http://schemas.openxmlformats.org/officeDocument/2006/relationships/image" Target="../media/image4.png"/><Relationship Id="rId10" Type="http://schemas.openxmlformats.org/officeDocument/2006/relationships/audio" Target="../media/media12.mp3"/><Relationship Id="rId19" Type="http://schemas.microsoft.com/office/2007/relationships/media" Target="../media/media23.m4a"/><Relationship Id="rId4" Type="http://schemas.openxmlformats.org/officeDocument/2006/relationships/audio" Target="../media/media2.m4a"/><Relationship Id="rId9" Type="http://schemas.microsoft.com/office/2007/relationships/media" Target="../media/media12.mp3"/><Relationship Id="rId14" Type="http://schemas.openxmlformats.org/officeDocument/2006/relationships/audio" Target="../media/media19.m4a"/><Relationship Id="rId22" Type="http://schemas.openxmlformats.org/officeDocument/2006/relationships/audio" Target="../media/media21.m4a"/><Relationship Id="rId27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4a"/><Relationship Id="rId13" Type="http://schemas.microsoft.com/office/2007/relationships/media" Target="../media/media21.m4a"/><Relationship Id="rId18" Type="http://schemas.openxmlformats.org/officeDocument/2006/relationships/audio" Target="../media/media1.m4a"/><Relationship Id="rId3" Type="http://schemas.microsoft.com/office/2007/relationships/media" Target="../media/media24.mp3"/><Relationship Id="rId21" Type="http://schemas.openxmlformats.org/officeDocument/2006/relationships/slide" Target="slide1.xml"/><Relationship Id="rId7" Type="http://schemas.microsoft.com/office/2007/relationships/media" Target="../media/media11.m4a"/><Relationship Id="rId12" Type="http://schemas.openxmlformats.org/officeDocument/2006/relationships/audio" Target="../media/media25.m4a"/><Relationship Id="rId17" Type="http://schemas.microsoft.com/office/2007/relationships/media" Target="../media/media1.m4a"/><Relationship Id="rId2" Type="http://schemas.openxmlformats.org/officeDocument/2006/relationships/audio" Target="../media/media14.m4a"/><Relationship Id="rId16" Type="http://schemas.openxmlformats.org/officeDocument/2006/relationships/audio" Target="../media/media15.m4a"/><Relationship Id="rId20" Type="http://schemas.openxmlformats.org/officeDocument/2006/relationships/image" Target="../media/image1.png"/><Relationship Id="rId1" Type="http://schemas.microsoft.com/office/2007/relationships/media" Target="../media/media14.m4a"/><Relationship Id="rId6" Type="http://schemas.openxmlformats.org/officeDocument/2006/relationships/audio" Target="../media/media13.m4a"/><Relationship Id="rId11" Type="http://schemas.microsoft.com/office/2007/relationships/media" Target="../media/media25.m4a"/><Relationship Id="rId5" Type="http://schemas.microsoft.com/office/2007/relationships/media" Target="../media/media13.m4a"/><Relationship Id="rId15" Type="http://schemas.microsoft.com/office/2007/relationships/media" Target="../media/media15.m4a"/><Relationship Id="rId10" Type="http://schemas.openxmlformats.org/officeDocument/2006/relationships/audio" Target="../media/media19.m4a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24.mp3"/><Relationship Id="rId9" Type="http://schemas.microsoft.com/office/2007/relationships/media" Target="../media/media19.m4a"/><Relationship Id="rId14" Type="http://schemas.openxmlformats.org/officeDocument/2006/relationships/audio" Target="../media/media21.m4a"/><Relationship Id="rId2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Chính xác">
            <a:hlinkClick r:id="" action="ppaction://media"/>
            <a:extLst>
              <a:ext uri="{FF2B5EF4-FFF2-40B4-BE49-F238E27FC236}">
                <a16:creationId xmlns:a16="http://schemas.microsoft.com/office/drawing/2014/main" id="{0C36A58E-283E-44A7-9318-EB7D4C645B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008299" y="-299631"/>
            <a:ext cx="175402" cy="175402"/>
          </a:xfrm>
          <a:prstGeom prst="rect">
            <a:avLst/>
          </a:prstGeom>
        </p:spPr>
      </p:pic>
      <p:pic>
        <p:nvPicPr>
          <p:cNvPr id="70" name="Xuất sắc">
            <a:hlinkClick r:id="" action="ppaction://media"/>
            <a:extLst>
              <a:ext uri="{FF2B5EF4-FFF2-40B4-BE49-F238E27FC236}">
                <a16:creationId xmlns:a16="http://schemas.microsoft.com/office/drawing/2014/main" id="{F3B63852-CE35-4A92-AC8C-0D67B902E84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655744" y="-517806"/>
            <a:ext cx="142804" cy="142804"/>
          </a:xfrm>
          <a:prstGeom prst="rect">
            <a:avLst/>
          </a:prstGeom>
        </p:spPr>
      </p:pic>
      <p:pic>
        <p:nvPicPr>
          <p:cNvPr id="74" name="X. Lê Lợi 18 bé chọn lại đi">
            <a:hlinkClick r:id="" action="ppaction://media"/>
            <a:extLst>
              <a:ext uri="{FF2B5EF4-FFF2-40B4-BE49-F238E27FC236}">
                <a16:creationId xmlns:a16="http://schemas.microsoft.com/office/drawing/2014/main" id="{F90C8F9E-A5D4-4BF8-9718-9916443DC00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385950" y="-517720"/>
            <a:ext cx="133016" cy="212688"/>
          </a:xfrm>
          <a:prstGeom prst="rect">
            <a:avLst/>
          </a:prstGeom>
        </p:spPr>
      </p:pic>
      <p:pic>
        <p:nvPicPr>
          <p:cNvPr id="2" name="Am-thanh-oh-nooo-www_tiengdong_com">
            <a:hlinkClick r:id="" action="ppaction://media"/>
            <a:extLst>
              <a:ext uri="{FF2B5EF4-FFF2-40B4-BE49-F238E27FC236}">
                <a16:creationId xmlns:a16="http://schemas.microsoft.com/office/drawing/2014/main" id="{19D74D49-5FC6-4704-B653-66062A7A0A6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832098" y="-523979"/>
            <a:ext cx="142805" cy="142805"/>
          </a:xfrm>
          <a:prstGeom prst="rect">
            <a:avLst/>
          </a:prstGeom>
        </p:spPr>
      </p:pic>
      <p:pic>
        <p:nvPicPr>
          <p:cNvPr id="7" name="X. Lê Lợi 18 bé chọn lại đi">
            <a:hlinkClick r:id="" action="ppaction://media"/>
            <a:extLst>
              <a:ext uri="{FF2B5EF4-FFF2-40B4-BE49-F238E27FC236}">
                <a16:creationId xmlns:a16="http://schemas.microsoft.com/office/drawing/2014/main" id="{40B34B1D-F382-45A5-8063-C871E3C3377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242387" y="-545054"/>
            <a:ext cx="174996" cy="174996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584043BB-82F4-4A43-B40C-8F4721FDD03D}"/>
              </a:ext>
            </a:extLst>
          </p:cNvPr>
          <p:cNvGrpSpPr/>
          <p:nvPr/>
        </p:nvGrpSpPr>
        <p:grpSpPr>
          <a:xfrm>
            <a:off x="697879" y="5792057"/>
            <a:ext cx="1418987" cy="1027487"/>
            <a:chOff x="762000" y="5067300"/>
            <a:chExt cx="1981200" cy="1371600"/>
          </a:xfrm>
        </p:grpSpPr>
        <p:sp>
          <p:nvSpPr>
            <p:cNvPr id="20" name="Oval 19"/>
            <p:cNvSpPr/>
            <p:nvPr/>
          </p:nvSpPr>
          <p:spPr>
            <a:xfrm>
              <a:off x="762000" y="5067300"/>
              <a:ext cx="1981200" cy="13716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A483A53-ABC2-4CED-841D-3BD9EAC77161}"/>
                </a:ext>
              </a:extLst>
            </p:cNvPr>
            <p:cNvGrpSpPr/>
            <p:nvPr/>
          </p:nvGrpSpPr>
          <p:grpSpPr>
            <a:xfrm>
              <a:off x="1104900" y="5364202"/>
              <a:ext cx="1436057" cy="765949"/>
              <a:chOff x="1104900" y="5364202"/>
              <a:chExt cx="1436057" cy="765949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104900" y="5901551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586469" y="5901551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131467" y="5364202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586469" y="5364202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083757" y="5545496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1F497D"/>
                    </a:solidFill>
                    <a:latin typeface="Calibri"/>
                  </a:rPr>
                  <a:t>4</a:t>
                </a:r>
                <a:endParaRPr lang="en-US" b="1" dirty="0">
                  <a:solidFill>
                    <a:srgbClr val="1F497D"/>
                  </a:solidFill>
                  <a:latin typeface="Calibri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03F0CF4-265C-477B-A146-AB77B6C835CF}"/>
              </a:ext>
            </a:extLst>
          </p:cNvPr>
          <p:cNvGrpSpPr/>
          <p:nvPr/>
        </p:nvGrpSpPr>
        <p:grpSpPr>
          <a:xfrm>
            <a:off x="10178811" y="5775150"/>
            <a:ext cx="1524548" cy="1027487"/>
            <a:chOff x="3810000" y="5029200"/>
            <a:chExt cx="1981200" cy="1371600"/>
          </a:xfrm>
        </p:grpSpPr>
        <p:sp>
          <p:nvSpPr>
            <p:cNvPr id="26" name="Oval 25"/>
            <p:cNvSpPr/>
            <p:nvPr/>
          </p:nvSpPr>
          <p:spPr>
            <a:xfrm>
              <a:off x="3810000" y="5029200"/>
              <a:ext cx="1981200" cy="13716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E075C02-72BD-4603-B5B7-A2EF46C3CC12}"/>
                </a:ext>
              </a:extLst>
            </p:cNvPr>
            <p:cNvGrpSpPr/>
            <p:nvPr/>
          </p:nvGrpSpPr>
          <p:grpSpPr>
            <a:xfrm>
              <a:off x="4077468" y="5181600"/>
              <a:ext cx="1524000" cy="1104900"/>
              <a:chOff x="4038600" y="5181600"/>
              <a:chExt cx="1524000" cy="11049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4038600" y="5400092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572000" y="5181600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055965" y="5867400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550497" y="6057900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105400" y="5487955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1F497D"/>
                    </a:solidFill>
                    <a:latin typeface="Calibri"/>
                  </a:rPr>
                  <a:t>5</a:t>
                </a:r>
                <a:endParaRPr lang="en-US" b="1" dirty="0">
                  <a:solidFill>
                    <a:srgbClr val="1F497D"/>
                  </a:solidFill>
                  <a:latin typeface="Calibri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550497" y="5619750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E42DE60-F3D9-4C15-923A-5A0852C44645}"/>
              </a:ext>
            </a:extLst>
          </p:cNvPr>
          <p:cNvGrpSpPr/>
          <p:nvPr/>
        </p:nvGrpSpPr>
        <p:grpSpPr>
          <a:xfrm>
            <a:off x="5387322" y="5790976"/>
            <a:ext cx="1524548" cy="1029872"/>
            <a:chOff x="6553200" y="5002563"/>
            <a:chExt cx="1981200" cy="1371600"/>
          </a:xfrm>
        </p:grpSpPr>
        <p:sp>
          <p:nvSpPr>
            <p:cNvPr id="27" name="Oval 26"/>
            <p:cNvSpPr/>
            <p:nvPr/>
          </p:nvSpPr>
          <p:spPr>
            <a:xfrm>
              <a:off x="6553200" y="5002563"/>
              <a:ext cx="1981200" cy="13716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59C8429-7CBB-407A-B756-1AB1780E9B9E}"/>
                </a:ext>
              </a:extLst>
            </p:cNvPr>
            <p:cNvGrpSpPr/>
            <p:nvPr/>
          </p:nvGrpSpPr>
          <p:grpSpPr>
            <a:xfrm>
              <a:off x="6858000" y="5334000"/>
              <a:ext cx="1409700" cy="762000"/>
              <a:chOff x="6858000" y="5334000"/>
              <a:chExt cx="1409700" cy="76200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7315200" y="5334000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858000" y="5562600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7315200" y="5867400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810500" y="5491843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1F497D"/>
                    </a:solidFill>
                    <a:latin typeface="Calibri"/>
                  </a:rPr>
                  <a:t>3</a:t>
                </a:r>
                <a:endParaRPr lang="en-US" b="1" dirty="0">
                  <a:solidFill>
                    <a:srgbClr val="1F497D"/>
                  </a:solidFill>
                  <a:latin typeface="Calibri"/>
                </a:endParaRPr>
              </a:p>
            </p:txBody>
          </p:sp>
        </p:grpSp>
        <p:pic>
          <p:nvPicPr>
            <p:cNvPr id="56" name="Chính xác">
              <a:hlinkClick r:id="" action="ppaction://media"/>
              <a:extLst>
                <a:ext uri="{FF2B5EF4-FFF2-40B4-BE49-F238E27FC236}">
                  <a16:creationId xmlns:a16="http://schemas.microsoft.com/office/drawing/2014/main" id="{F4AFC862-28F4-4105-A6ED-640EB40B90E6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20"/>
            <a:stretch>
              <a:fillRect/>
            </a:stretch>
          </p:blipFill>
          <p:spPr>
            <a:xfrm>
              <a:off x="8267701" y="6086017"/>
              <a:ext cx="72108" cy="72108"/>
            </a:xfrm>
            <a:prstGeom prst="rect">
              <a:avLst/>
            </a:prstGeom>
          </p:spPr>
        </p:pic>
      </p:grpSp>
      <p:pic>
        <p:nvPicPr>
          <p:cNvPr id="73" name="Bé hãy đếm.....">
            <a:hlinkClick r:id="" action="ppaction://media"/>
            <a:extLst>
              <a:ext uri="{FF2B5EF4-FFF2-40B4-BE49-F238E27FC236}">
                <a16:creationId xmlns:a16="http://schemas.microsoft.com/office/drawing/2014/main" id="{EBDF143E-A7F8-41BE-885D-34B00BC957E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593898" y="-565021"/>
            <a:ext cx="253870" cy="253870"/>
          </a:xfrm>
          <a:prstGeom prst="rect">
            <a:avLst/>
          </a:prstGeom>
        </p:spPr>
      </p:pic>
      <p:pic>
        <p:nvPicPr>
          <p:cNvPr id="78" name="Bé đếm....">
            <a:hlinkClick r:id="" action="ppaction://media"/>
            <a:extLst>
              <a:ext uri="{FF2B5EF4-FFF2-40B4-BE49-F238E27FC236}">
                <a16:creationId xmlns:a16="http://schemas.microsoft.com/office/drawing/2014/main" id="{A5130D45-4E9E-4E29-B394-A03DA014151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298365" y="-583757"/>
            <a:ext cx="145671" cy="145671"/>
          </a:xfrm>
          <a:prstGeom prst="rect">
            <a:avLst/>
          </a:prstGeom>
        </p:spPr>
      </p:pic>
      <p:pic>
        <p:nvPicPr>
          <p:cNvPr id="79" name="bé hãy chọn ô màu vàng">
            <a:hlinkClick r:id="" action="ppaction://media"/>
            <a:extLst>
              <a:ext uri="{FF2B5EF4-FFF2-40B4-BE49-F238E27FC236}">
                <a16:creationId xmlns:a16="http://schemas.microsoft.com/office/drawing/2014/main" id="{942E0187-C41B-4CEC-B385-C1ECBC32FCC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331402" y="-296864"/>
            <a:ext cx="165151" cy="165151"/>
          </a:xfrm>
          <a:prstGeom prst="rect">
            <a:avLst/>
          </a:prstGeom>
        </p:spPr>
      </p:pic>
      <p:pic>
        <p:nvPicPr>
          <p:cNvPr id="80" name="bé đã sẵn sàng chơi chưa">
            <a:hlinkClick r:id="" action="ppaction://media"/>
            <a:extLst>
              <a:ext uri="{FF2B5EF4-FFF2-40B4-BE49-F238E27FC236}">
                <a16:creationId xmlns:a16="http://schemas.microsoft.com/office/drawing/2014/main" id="{4DCF311F-EF6B-408C-AB0E-5B8F453951D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774295" y="-412852"/>
            <a:ext cx="231977" cy="231977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263396" y="68452"/>
            <a:ext cx="7772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3200" b="1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ac-nen-powerpoint-nhe-nhang-www_tiengdong_com">
            <a:hlinkClick r:id="" action="ppaction://media"/>
            <a:extLst>
              <a:ext uri="{FF2B5EF4-FFF2-40B4-BE49-F238E27FC236}">
                <a16:creationId xmlns:a16="http://schemas.microsoft.com/office/drawing/2014/main" id="{95C59965-0E22-4DEE-BE77-EB297CDDFA9C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211430" y="-597055"/>
            <a:ext cx="487363" cy="487363"/>
          </a:xfrm>
          <a:prstGeom prst="rect">
            <a:avLst/>
          </a:prstGeom>
        </p:spPr>
      </p:pic>
      <p:pic>
        <p:nvPicPr>
          <p:cNvPr id="4" name="nhac-nen-powerpoint-nhe-nhang-www_tiengdong_com">
            <a:hlinkClick r:id="" action="ppaction://media"/>
            <a:extLst>
              <a:ext uri="{FF2B5EF4-FFF2-40B4-BE49-F238E27FC236}">
                <a16:creationId xmlns:a16="http://schemas.microsoft.com/office/drawing/2014/main" id="{34A4C777-1288-4DB4-94A2-F5305001670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177529" y="-446404"/>
            <a:ext cx="487363" cy="19421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A4A9C812-5B35-4F3C-84A7-D89F713C592E}"/>
              </a:ext>
            </a:extLst>
          </p:cNvPr>
          <p:cNvGrpSpPr/>
          <p:nvPr/>
        </p:nvGrpSpPr>
        <p:grpSpPr>
          <a:xfrm>
            <a:off x="7864468" y="5836614"/>
            <a:ext cx="1513384" cy="969828"/>
            <a:chOff x="5506128" y="5820804"/>
            <a:chExt cx="1513384" cy="96982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BF815CE-D9D4-43F3-8A20-40784DC832E6}"/>
                </a:ext>
              </a:extLst>
            </p:cNvPr>
            <p:cNvSpPr/>
            <p:nvPr/>
          </p:nvSpPr>
          <p:spPr>
            <a:xfrm>
              <a:off x="5506128" y="5820804"/>
              <a:ext cx="1513384" cy="9698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58F55B6-962F-43A1-8A0A-5D71BE8040EB}"/>
                </a:ext>
              </a:extLst>
            </p:cNvPr>
            <p:cNvSpPr/>
            <p:nvPr/>
          </p:nvSpPr>
          <p:spPr>
            <a:xfrm>
              <a:off x="5927091" y="6207274"/>
              <a:ext cx="243682" cy="1968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69C7BB-47F4-4314-8BB5-9FB5A447A7CD}"/>
                </a:ext>
              </a:extLst>
            </p:cNvPr>
            <p:cNvSpPr/>
            <p:nvPr/>
          </p:nvSpPr>
          <p:spPr>
            <a:xfrm>
              <a:off x="6403778" y="6125465"/>
              <a:ext cx="319370" cy="3268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059536-A88B-4763-B5C7-B780859F6E8C}"/>
              </a:ext>
            </a:extLst>
          </p:cNvPr>
          <p:cNvGrpSpPr/>
          <p:nvPr/>
        </p:nvGrpSpPr>
        <p:grpSpPr>
          <a:xfrm>
            <a:off x="3037565" y="5858231"/>
            <a:ext cx="1513384" cy="943536"/>
            <a:chOff x="7448234" y="5807715"/>
            <a:chExt cx="1513384" cy="94353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4E42DD-95F2-4F8A-A86E-608DEA30A2AA}"/>
                </a:ext>
              </a:extLst>
            </p:cNvPr>
            <p:cNvSpPr/>
            <p:nvPr/>
          </p:nvSpPr>
          <p:spPr>
            <a:xfrm>
              <a:off x="7448234" y="5807715"/>
              <a:ext cx="1513384" cy="9435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55373A9-91FD-424B-8802-18EB05F1C331}"/>
                </a:ext>
              </a:extLst>
            </p:cNvPr>
            <p:cNvSpPr/>
            <p:nvPr/>
          </p:nvSpPr>
          <p:spPr>
            <a:xfrm>
              <a:off x="7804360" y="5988035"/>
              <a:ext cx="212866" cy="21923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DD789E1-3761-47CD-9B56-485A80BF2C58}"/>
                </a:ext>
              </a:extLst>
            </p:cNvPr>
            <p:cNvSpPr/>
            <p:nvPr/>
          </p:nvSpPr>
          <p:spPr>
            <a:xfrm>
              <a:off x="7813170" y="6357411"/>
              <a:ext cx="207984" cy="22813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DA613A-B2F0-4AF7-A3F4-46C2A5BE7220}"/>
                </a:ext>
              </a:extLst>
            </p:cNvPr>
            <p:cNvSpPr/>
            <p:nvPr/>
          </p:nvSpPr>
          <p:spPr>
            <a:xfrm>
              <a:off x="8293548" y="6107696"/>
              <a:ext cx="304800" cy="3435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FB47CEA-8177-4722-A1F7-5B3F6C23DE3D}"/>
              </a:ext>
            </a:extLst>
          </p:cNvPr>
          <p:cNvGrpSpPr/>
          <p:nvPr/>
        </p:nvGrpSpPr>
        <p:grpSpPr>
          <a:xfrm>
            <a:off x="530185" y="1320989"/>
            <a:ext cx="2325703" cy="2144960"/>
            <a:chOff x="886938" y="1356336"/>
            <a:chExt cx="2325703" cy="214496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73EA28D-3396-43C0-85C0-EA51916AB2A9}"/>
                </a:ext>
              </a:extLst>
            </p:cNvPr>
            <p:cNvGrpSpPr/>
            <p:nvPr/>
          </p:nvGrpSpPr>
          <p:grpSpPr>
            <a:xfrm>
              <a:off x="886938" y="1356336"/>
              <a:ext cx="2325703" cy="2144960"/>
              <a:chOff x="886938" y="1356336"/>
              <a:chExt cx="2325703" cy="2144960"/>
            </a:xfrm>
          </p:grpSpPr>
          <p:sp>
            <p:nvSpPr>
              <p:cNvPr id="52" name="Action Button: Blank 51">
                <a:hlinkClick r:id="rId21" action="ppaction://hlinksldjump" highlightClick="1"/>
                <a:extLst>
                  <a:ext uri="{FF2B5EF4-FFF2-40B4-BE49-F238E27FC236}">
                    <a16:creationId xmlns:a16="http://schemas.microsoft.com/office/drawing/2014/main" id="{90C0BB99-CCD6-41D9-8AB0-284F85BA92B3}"/>
                  </a:ext>
                </a:extLst>
              </p:cNvPr>
              <p:cNvSpPr/>
              <p:nvPr/>
            </p:nvSpPr>
            <p:spPr>
              <a:xfrm>
                <a:off x="886938" y="1356336"/>
                <a:ext cx="2325703" cy="2144960"/>
              </a:xfrm>
              <a:prstGeom prst="actionButtonBlank">
                <a:avLst/>
              </a:prstGeom>
              <a:solidFill>
                <a:srgbClr val="B1F9F9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Action Button: Go Home 74">
                <a:hlinkClick r:id="rId21" action="ppaction://hlinksldjump" highlightClick="1"/>
                <a:extLst>
                  <a:ext uri="{FF2B5EF4-FFF2-40B4-BE49-F238E27FC236}">
                    <a16:creationId xmlns:a16="http://schemas.microsoft.com/office/drawing/2014/main" id="{621ACBF9-383C-4D37-A980-10B9F952B169}"/>
                  </a:ext>
                </a:extLst>
              </p:cNvPr>
              <p:cNvSpPr/>
              <p:nvPr/>
            </p:nvSpPr>
            <p:spPr>
              <a:xfrm>
                <a:off x="2720965" y="1409748"/>
                <a:ext cx="435923" cy="363920"/>
              </a:xfrm>
              <a:prstGeom prst="actionButtonHom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CDB2937D-3AD0-4DA8-A4CD-6F76E4F1BD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42" r="7608" b="24444"/>
            <a:stretch/>
          </p:blipFill>
          <p:spPr>
            <a:xfrm>
              <a:off x="1533711" y="1555812"/>
              <a:ext cx="1068487" cy="913607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FC60AC5-A250-41F3-BE04-5AA97540A9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42" r="7608" b="24444"/>
            <a:stretch/>
          </p:blipFill>
          <p:spPr>
            <a:xfrm>
              <a:off x="2067955" y="2469419"/>
              <a:ext cx="1119207" cy="956975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52474B35-4D47-4A7F-B3BA-B837FF83EE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42" r="7608" b="24444"/>
            <a:stretch/>
          </p:blipFill>
          <p:spPr>
            <a:xfrm>
              <a:off x="905074" y="2475283"/>
              <a:ext cx="1068487" cy="913607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CD565A1-B25C-484E-8226-F3B18A1E36FF}"/>
              </a:ext>
            </a:extLst>
          </p:cNvPr>
          <p:cNvGrpSpPr/>
          <p:nvPr/>
        </p:nvGrpSpPr>
        <p:grpSpPr>
          <a:xfrm>
            <a:off x="4527094" y="1367700"/>
            <a:ext cx="2428281" cy="2067944"/>
            <a:chOff x="4527094" y="1367700"/>
            <a:chExt cx="2428281" cy="206794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8BE2C91-A969-427E-B867-558FFF53C95C}"/>
                </a:ext>
              </a:extLst>
            </p:cNvPr>
            <p:cNvGrpSpPr/>
            <p:nvPr/>
          </p:nvGrpSpPr>
          <p:grpSpPr>
            <a:xfrm>
              <a:off x="4527094" y="1367700"/>
              <a:ext cx="2428281" cy="2065058"/>
              <a:chOff x="4527094" y="1367700"/>
              <a:chExt cx="2428281" cy="2065058"/>
            </a:xfrm>
          </p:grpSpPr>
          <p:sp>
            <p:nvSpPr>
              <p:cNvPr id="8" name="Action Button: Blank 7">
                <a:hlinkClick r:id="rId24" action="ppaction://hlinksldjump" highlightClick="1"/>
                <a:extLst>
                  <a:ext uri="{FF2B5EF4-FFF2-40B4-BE49-F238E27FC236}">
                    <a16:creationId xmlns:a16="http://schemas.microsoft.com/office/drawing/2014/main" id="{81BD642B-A098-46D3-BD74-1BE8E87C9F2A}"/>
                  </a:ext>
                </a:extLst>
              </p:cNvPr>
              <p:cNvSpPr/>
              <p:nvPr/>
            </p:nvSpPr>
            <p:spPr>
              <a:xfrm>
                <a:off x="4527094" y="1367700"/>
                <a:ext cx="2428281" cy="2065058"/>
              </a:xfrm>
              <a:prstGeom prst="actionButtonBlank">
                <a:avLst/>
              </a:prstGeom>
              <a:solidFill>
                <a:srgbClr val="B1F9F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Action Button: Go Home 75">
                <a:hlinkClick r:id="rId24" action="ppaction://hlinksldjump" highlightClick="1"/>
                <a:extLst>
                  <a:ext uri="{FF2B5EF4-FFF2-40B4-BE49-F238E27FC236}">
                    <a16:creationId xmlns:a16="http://schemas.microsoft.com/office/drawing/2014/main" id="{1264E8C7-0D18-4188-B5DE-FB79529C9AAA}"/>
                  </a:ext>
                </a:extLst>
              </p:cNvPr>
              <p:cNvSpPr/>
              <p:nvPr/>
            </p:nvSpPr>
            <p:spPr>
              <a:xfrm>
                <a:off x="6518966" y="1392341"/>
                <a:ext cx="413978" cy="394462"/>
              </a:xfrm>
              <a:prstGeom prst="actionButtonHom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305EBF0-1F59-4107-858B-AEF2FB6C74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96" t="7845" r="15043" b="6719"/>
            <a:stretch/>
          </p:blipFill>
          <p:spPr>
            <a:xfrm>
              <a:off x="4869557" y="1538279"/>
              <a:ext cx="769886" cy="890537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DB13677A-6347-43A1-96FA-5D5F15CF38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96" t="7845" r="15043" b="6719"/>
            <a:stretch/>
          </p:blipFill>
          <p:spPr>
            <a:xfrm>
              <a:off x="4653827" y="2535857"/>
              <a:ext cx="769886" cy="890537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1C06CB6A-2D7C-4150-87A2-2A383D61FF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96" t="7845" r="15043" b="6719"/>
            <a:stretch/>
          </p:blipFill>
          <p:spPr>
            <a:xfrm>
              <a:off x="5677518" y="1538279"/>
              <a:ext cx="769886" cy="890537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101DCDD6-5011-40C8-BF9D-40357AA084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96" t="7845" r="15043" b="6719"/>
            <a:stretch/>
          </p:blipFill>
          <p:spPr>
            <a:xfrm rot="21420533">
              <a:off x="5578605" y="2545107"/>
              <a:ext cx="769886" cy="890537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093B7BF-06D5-4080-AD96-9876B916918D}"/>
              </a:ext>
            </a:extLst>
          </p:cNvPr>
          <p:cNvGrpSpPr/>
          <p:nvPr/>
        </p:nvGrpSpPr>
        <p:grpSpPr>
          <a:xfrm>
            <a:off x="8621160" y="1296062"/>
            <a:ext cx="2341024" cy="2149545"/>
            <a:chOff x="8621160" y="1296062"/>
            <a:chExt cx="2341024" cy="214954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2FCF7BB-CEAF-4A66-9150-76743ADF65C4}"/>
                </a:ext>
              </a:extLst>
            </p:cNvPr>
            <p:cNvGrpSpPr/>
            <p:nvPr/>
          </p:nvGrpSpPr>
          <p:grpSpPr>
            <a:xfrm>
              <a:off x="8621160" y="1296062"/>
              <a:ext cx="2341024" cy="2149545"/>
              <a:chOff x="8600061" y="1305578"/>
              <a:chExt cx="2341024" cy="2149545"/>
            </a:xfrm>
          </p:grpSpPr>
          <p:sp>
            <p:nvSpPr>
              <p:cNvPr id="53" name="Action Button: Blank 52">
                <a:hlinkClick r:id="rId26" action="ppaction://hlinksldjump" highlightClick="1"/>
                <a:extLst>
                  <a:ext uri="{FF2B5EF4-FFF2-40B4-BE49-F238E27FC236}">
                    <a16:creationId xmlns:a16="http://schemas.microsoft.com/office/drawing/2014/main" id="{E89CD34E-6319-4251-A9D4-0389FD5F44BF}"/>
                  </a:ext>
                </a:extLst>
              </p:cNvPr>
              <p:cNvSpPr/>
              <p:nvPr/>
            </p:nvSpPr>
            <p:spPr>
              <a:xfrm>
                <a:off x="8600061" y="1305578"/>
                <a:ext cx="2341024" cy="2149545"/>
              </a:xfrm>
              <a:prstGeom prst="actionButtonBlank">
                <a:avLst/>
              </a:prstGeom>
              <a:solidFill>
                <a:srgbClr val="B1F9F9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Action Button: Go Home 76">
                <a:hlinkClick r:id="rId26" action="ppaction://hlinksldjump" highlightClick="1"/>
                <a:extLst>
                  <a:ext uri="{FF2B5EF4-FFF2-40B4-BE49-F238E27FC236}">
                    <a16:creationId xmlns:a16="http://schemas.microsoft.com/office/drawing/2014/main" id="{F328BD97-061F-48A6-94DE-2E4E6D05468B}"/>
                  </a:ext>
                </a:extLst>
              </p:cNvPr>
              <p:cNvSpPr/>
              <p:nvPr/>
            </p:nvSpPr>
            <p:spPr>
              <a:xfrm>
                <a:off x="10465123" y="1333756"/>
                <a:ext cx="454199" cy="364857"/>
              </a:xfrm>
              <a:prstGeom prst="actionButtonHom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51B3015-B5E3-4936-BD83-0ED3A03206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45" t="5129" r="12861" b="3930"/>
            <a:stretch/>
          </p:blipFill>
          <p:spPr>
            <a:xfrm>
              <a:off x="8820437" y="1392341"/>
              <a:ext cx="634217" cy="801143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B7ED2CCB-548C-4550-8E70-A62B0D033C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45" t="5129" r="12861" b="3930"/>
            <a:stretch/>
          </p:blipFill>
          <p:spPr>
            <a:xfrm>
              <a:off x="9613003" y="1363410"/>
              <a:ext cx="634217" cy="801143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7CC65198-590A-49DB-B2AA-BFD6C6A82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45" t="5129" r="12861" b="3930"/>
            <a:stretch/>
          </p:blipFill>
          <p:spPr>
            <a:xfrm>
              <a:off x="8714455" y="2522506"/>
              <a:ext cx="634217" cy="801143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81441687-BB60-4E9F-B83F-651746CA87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45" t="5129" r="12861" b="3930"/>
            <a:stretch/>
          </p:blipFill>
          <p:spPr>
            <a:xfrm>
              <a:off x="10178811" y="2522156"/>
              <a:ext cx="634217" cy="801143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6E1045F7-8F92-44CE-8F41-E29EF6EEBB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45" t="5129" r="12861" b="3930"/>
            <a:stretch/>
          </p:blipFill>
          <p:spPr>
            <a:xfrm>
              <a:off x="9441967" y="2531514"/>
              <a:ext cx="634217" cy="80114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E2E3C9-4F0D-4441-8850-61768E55BC66}"/>
              </a:ext>
            </a:extLst>
          </p:cNvPr>
          <p:cNvGrpSpPr/>
          <p:nvPr/>
        </p:nvGrpSpPr>
        <p:grpSpPr>
          <a:xfrm>
            <a:off x="2854924" y="3700863"/>
            <a:ext cx="2051630" cy="1977335"/>
            <a:chOff x="2817927" y="3705862"/>
            <a:chExt cx="2051630" cy="1977335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FB620D6-7039-46ED-89A5-F07F07861310}"/>
                </a:ext>
              </a:extLst>
            </p:cNvPr>
            <p:cNvGrpSpPr/>
            <p:nvPr/>
          </p:nvGrpSpPr>
          <p:grpSpPr>
            <a:xfrm>
              <a:off x="2817927" y="3705862"/>
              <a:ext cx="2051630" cy="1977335"/>
              <a:chOff x="2817927" y="3705862"/>
              <a:chExt cx="2051630" cy="197733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B3E5A21-E289-4ED4-80BC-AAF962834992}"/>
                  </a:ext>
                </a:extLst>
              </p:cNvPr>
              <p:cNvSpPr/>
              <p:nvPr/>
            </p:nvSpPr>
            <p:spPr>
              <a:xfrm>
                <a:off x="2817927" y="3705862"/>
                <a:ext cx="2051630" cy="1977335"/>
              </a:xfrm>
              <a:prstGeom prst="rect">
                <a:avLst/>
              </a:prstGeom>
              <a:solidFill>
                <a:srgbClr val="B1F9F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Action Button: Go Home 5">
                <a:hlinkClick r:id="rId28" action="ppaction://hlinksldjump" highlightClick="1"/>
                <a:extLst>
                  <a:ext uri="{FF2B5EF4-FFF2-40B4-BE49-F238E27FC236}">
                    <a16:creationId xmlns:a16="http://schemas.microsoft.com/office/drawing/2014/main" id="{D5FFC390-33CC-4738-8945-3BC58157C487}"/>
                  </a:ext>
                </a:extLst>
              </p:cNvPr>
              <p:cNvSpPr/>
              <p:nvPr/>
            </p:nvSpPr>
            <p:spPr>
              <a:xfrm>
                <a:off x="4480279" y="3794834"/>
                <a:ext cx="351819" cy="341287"/>
              </a:xfrm>
              <a:prstGeom prst="actionButtonHom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D82AE82-64F4-488E-8EDC-744DC1AD8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7132" y="4319969"/>
              <a:ext cx="1469559" cy="1008874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D3E2B60-5DAF-4DC5-89BA-50366FFF1496}"/>
              </a:ext>
            </a:extLst>
          </p:cNvPr>
          <p:cNvGrpSpPr/>
          <p:nvPr/>
        </p:nvGrpSpPr>
        <p:grpSpPr>
          <a:xfrm>
            <a:off x="6838653" y="3645467"/>
            <a:ext cx="2051630" cy="1977335"/>
            <a:chOff x="6838653" y="3645467"/>
            <a:chExt cx="2051630" cy="197733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8BB2793-6D6D-4988-B53B-2EF0646D7248}"/>
                </a:ext>
              </a:extLst>
            </p:cNvPr>
            <p:cNvGrpSpPr/>
            <p:nvPr/>
          </p:nvGrpSpPr>
          <p:grpSpPr>
            <a:xfrm>
              <a:off x="6838653" y="3645467"/>
              <a:ext cx="2051630" cy="1977335"/>
              <a:chOff x="4967882" y="3641617"/>
              <a:chExt cx="2051630" cy="197733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2585740-E88A-49F7-A29A-870D517561B6}"/>
                  </a:ext>
                </a:extLst>
              </p:cNvPr>
              <p:cNvSpPr/>
              <p:nvPr/>
            </p:nvSpPr>
            <p:spPr>
              <a:xfrm>
                <a:off x="4967882" y="3641617"/>
                <a:ext cx="2051630" cy="1977335"/>
              </a:xfrm>
              <a:prstGeom prst="rect">
                <a:avLst/>
              </a:prstGeom>
              <a:solidFill>
                <a:srgbClr val="B1F9F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Action Button: Go Home 43">
                <a:hlinkClick r:id="rId30" action="ppaction://hlinksldjump" highlightClick="1"/>
                <a:extLst>
                  <a:ext uri="{FF2B5EF4-FFF2-40B4-BE49-F238E27FC236}">
                    <a16:creationId xmlns:a16="http://schemas.microsoft.com/office/drawing/2014/main" id="{0A0644DF-6415-4492-ABF1-B6F8408F2724}"/>
                  </a:ext>
                </a:extLst>
              </p:cNvPr>
              <p:cNvSpPr/>
              <p:nvPr/>
            </p:nvSpPr>
            <p:spPr>
              <a:xfrm>
                <a:off x="6621671" y="3697013"/>
                <a:ext cx="357216" cy="346459"/>
              </a:xfrm>
              <a:prstGeom prst="actionButtonHom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A53B71A-77E4-4A2A-8435-F62B6162E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7768" y="4184505"/>
              <a:ext cx="1020047" cy="1020047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12FC5539-1A51-4725-816D-ACEBB9157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3359" y="4199638"/>
              <a:ext cx="1020047" cy="1020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714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780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8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28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308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51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20732" numSld="999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10CE25-3231-45FC-BD12-5942F4D052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11143" y="4481885"/>
            <a:ext cx="2438400" cy="17696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320FD7-CB62-453A-BCD1-FD50E01888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95469" y="4626821"/>
            <a:ext cx="2334183" cy="162470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405072A-903E-46B0-B0F8-2717CBF11140}"/>
              </a:ext>
            </a:extLst>
          </p:cNvPr>
          <p:cNvGrpSpPr/>
          <p:nvPr/>
        </p:nvGrpSpPr>
        <p:grpSpPr>
          <a:xfrm>
            <a:off x="4968816" y="4694028"/>
            <a:ext cx="2590351" cy="1675505"/>
            <a:chOff x="5131212" y="4658759"/>
            <a:chExt cx="2590351" cy="167550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A7CE1B1-89F4-40C9-83EC-FB817C75E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31212" y="4658759"/>
              <a:ext cx="2590351" cy="167550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108E2B3-9E1E-4782-9A59-185C7D6F2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867514" y="5181600"/>
              <a:ext cx="456973" cy="38427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9FCAD63-73F7-4D8D-B950-3ED741DCC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426389" y="4800600"/>
              <a:ext cx="1032883" cy="127044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8969B2D-19B2-4577-B200-D96775DACCE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7658" y="103954"/>
            <a:ext cx="7797460" cy="951058"/>
          </a:xfrm>
          <a:prstGeom prst="rect">
            <a:avLst/>
          </a:prstGeom>
        </p:spPr>
      </p:pic>
      <p:pic>
        <p:nvPicPr>
          <p:cNvPr id="4" name="tín hiệu giao thông">
            <a:hlinkClick r:id="" action="ppaction://media"/>
            <a:extLst>
              <a:ext uri="{FF2B5EF4-FFF2-40B4-BE49-F238E27FC236}">
                <a16:creationId xmlns:a16="http://schemas.microsoft.com/office/drawing/2014/main" id="{0BB444C0-20B1-4783-B8B1-DD22B5A14E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964227" y="1177045"/>
            <a:ext cx="487363" cy="487363"/>
          </a:xfrm>
          <a:prstGeom prst="rect">
            <a:avLst/>
          </a:prstGeom>
        </p:spPr>
      </p:pic>
      <p:pic>
        <p:nvPicPr>
          <p:cNvPr id="5" name="ố ồ">
            <a:hlinkClick r:id="" action="ppaction://media"/>
            <a:extLst>
              <a:ext uri="{FF2B5EF4-FFF2-40B4-BE49-F238E27FC236}">
                <a16:creationId xmlns:a16="http://schemas.microsoft.com/office/drawing/2014/main" id="{48F4328C-91D1-4A8C-9401-700B46F650B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027009" y="1799107"/>
            <a:ext cx="487363" cy="487363"/>
          </a:xfrm>
          <a:prstGeom prst="rect">
            <a:avLst/>
          </a:prstGeom>
        </p:spPr>
      </p:pic>
      <p:pic>
        <p:nvPicPr>
          <p:cNvPr id="8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7DC1E4C7-6927-48F2-9FA1-613FF275595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4948.8333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964226" y="2971087"/>
            <a:ext cx="487363" cy="487363"/>
          </a:xfrm>
          <a:prstGeom prst="rect">
            <a:avLst/>
          </a:prstGeom>
        </p:spPr>
      </p:pic>
      <p:pic>
        <p:nvPicPr>
          <p:cNvPr id="9" name="hoan hô bé thật là tài">
            <a:hlinkClick r:id="" action="ppaction://media"/>
            <a:extLst>
              <a:ext uri="{FF2B5EF4-FFF2-40B4-BE49-F238E27FC236}">
                <a16:creationId xmlns:a16="http://schemas.microsoft.com/office/drawing/2014/main" id="{83E50B33-8E0C-4587-A41B-FF441E1001F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060875" y="2395672"/>
            <a:ext cx="487363" cy="487363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9396E57C-933B-456A-98CD-8E4C1F278403}"/>
              </a:ext>
            </a:extLst>
          </p:cNvPr>
          <p:cNvSpPr/>
          <p:nvPr/>
        </p:nvSpPr>
        <p:spPr>
          <a:xfrm rot="5400000">
            <a:off x="5920319" y="4092274"/>
            <a:ext cx="70836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hưa đúng rồi bé hãy thử lại đi">
            <a:hlinkClick r:id="" action="ppaction://media"/>
            <a:extLst>
              <a:ext uri="{FF2B5EF4-FFF2-40B4-BE49-F238E27FC236}">
                <a16:creationId xmlns:a16="http://schemas.microsoft.com/office/drawing/2014/main" id="{A4A7D913-854D-4164-A961-74E58D6DB87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049588" y="3539329"/>
            <a:ext cx="487363" cy="487363"/>
          </a:xfrm>
          <a:prstGeom prst="rect">
            <a:avLst/>
          </a:prstGeom>
        </p:spPr>
      </p:pic>
      <p:pic>
        <p:nvPicPr>
          <p:cNvPr id="17" name="sau khi chơi xong">
            <a:hlinkClick r:id="" action="ppaction://media"/>
            <a:extLst>
              <a:ext uri="{FF2B5EF4-FFF2-40B4-BE49-F238E27FC236}">
                <a16:creationId xmlns:a16="http://schemas.microsoft.com/office/drawing/2014/main" id="{4DD2EFEE-37C0-4B41-A989-34DE8C09775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68421" y="3240484"/>
            <a:ext cx="487363" cy="487363"/>
          </a:xfrm>
          <a:prstGeom prst="rect">
            <a:avLst/>
          </a:prstGeom>
        </p:spPr>
      </p:pic>
      <p:sp>
        <p:nvSpPr>
          <p:cNvPr id="18" name="Action Button: Go Home 1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B805D920-05BA-424B-B5A7-E06DFC5BF140}"/>
              </a:ext>
            </a:extLst>
          </p:cNvPr>
          <p:cNvSpPr/>
          <p:nvPr/>
        </p:nvSpPr>
        <p:spPr>
          <a:xfrm>
            <a:off x="76200" y="31531"/>
            <a:ext cx="381000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0EA79C-F493-4386-A086-73D0C90A5ED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59356" y="1418959"/>
            <a:ext cx="3965016" cy="26077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8AC4678-950C-4379-A6F4-4B6EE931BA6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64408"/>
            <a:ext cx="3370953" cy="231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8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12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2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4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1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137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8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B2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D09B4-D82F-4BEB-9955-F7BDB6F12A6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8400" y="93278"/>
            <a:ext cx="7797460" cy="951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52DB6-BF1C-4A64-BE97-19D0D2E5CD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74333" y="4986538"/>
            <a:ext cx="2286000" cy="15911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F820A8-FE4A-4C7B-8419-C5BCF968E8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58906" y="5003471"/>
            <a:ext cx="2286000" cy="15911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C088C2-8331-42AC-8285-1907E579E72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01000" y="4995004"/>
            <a:ext cx="2404388" cy="1511058"/>
          </a:xfrm>
          <a:prstGeom prst="rect">
            <a:avLst/>
          </a:prstGeom>
        </p:spPr>
      </p:pic>
      <p:pic>
        <p:nvPicPr>
          <p:cNvPr id="10" name="Thoại 029">
            <a:hlinkClick r:id="" action="ppaction://media"/>
            <a:extLst>
              <a:ext uri="{FF2B5EF4-FFF2-40B4-BE49-F238E27FC236}">
                <a16:creationId xmlns:a16="http://schemas.microsoft.com/office/drawing/2014/main" id="{843BFFBC-1E17-4CDF-A996-B9C4535967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63" end="1072.7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98142" y="3352801"/>
            <a:ext cx="487363" cy="487363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CF866B13-460F-4A1C-A487-3AE07EB39399}"/>
              </a:ext>
            </a:extLst>
          </p:cNvPr>
          <p:cNvSpPr/>
          <p:nvPr/>
        </p:nvSpPr>
        <p:spPr>
          <a:xfrm rot="4032913">
            <a:off x="7947675" y="4338228"/>
            <a:ext cx="104194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Am-thanh-oh-nooo-www_tiengdong_com">
            <a:hlinkClick r:id="" action="ppaction://media"/>
            <a:extLst>
              <a:ext uri="{FF2B5EF4-FFF2-40B4-BE49-F238E27FC236}">
                <a16:creationId xmlns:a16="http://schemas.microsoft.com/office/drawing/2014/main" id="{B91E592B-5140-4EC4-85E9-745072E766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948.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55662" y="2700592"/>
            <a:ext cx="487363" cy="487363"/>
          </a:xfrm>
          <a:prstGeom prst="rect">
            <a:avLst/>
          </a:prstGeom>
        </p:spPr>
      </p:pic>
      <p:pic>
        <p:nvPicPr>
          <p:cNvPr id="13" name="Chưa đúng rồi bé hãy thử lại đi">
            <a:hlinkClick r:id="" action="ppaction://media"/>
            <a:extLst>
              <a:ext uri="{FF2B5EF4-FFF2-40B4-BE49-F238E27FC236}">
                <a16:creationId xmlns:a16="http://schemas.microsoft.com/office/drawing/2014/main" id="{41657036-4508-45D6-9280-5E10CC8D3862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98143" y="4488657"/>
            <a:ext cx="487363" cy="487363"/>
          </a:xfrm>
          <a:prstGeom prst="rect">
            <a:avLst/>
          </a:prstGeom>
        </p:spPr>
      </p:pic>
      <p:pic>
        <p:nvPicPr>
          <p:cNvPr id="14" name="Bé thật tuyệt vời">
            <a:hlinkClick r:id="" action="ppaction://media"/>
            <a:extLst>
              <a:ext uri="{FF2B5EF4-FFF2-40B4-BE49-F238E27FC236}">
                <a16:creationId xmlns:a16="http://schemas.microsoft.com/office/drawing/2014/main" id="{69B88E3E-2DC1-4D90-9930-80534CEF7B35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55662" y="4941432"/>
            <a:ext cx="487363" cy="487363"/>
          </a:xfrm>
          <a:prstGeom prst="rect">
            <a:avLst/>
          </a:prstGeom>
        </p:spPr>
      </p:pic>
      <p:pic>
        <p:nvPicPr>
          <p:cNvPr id="15" name="Bé chọn đúng rồi">
            <a:hlinkClick r:id="" action="ppaction://media"/>
            <a:extLst>
              <a:ext uri="{FF2B5EF4-FFF2-40B4-BE49-F238E27FC236}">
                <a16:creationId xmlns:a16="http://schemas.microsoft.com/office/drawing/2014/main" id="{42409895-7518-4243-8439-5E3B60089FE2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71857" y="3858619"/>
            <a:ext cx="487363" cy="487363"/>
          </a:xfrm>
          <a:prstGeom prst="rect">
            <a:avLst/>
          </a:prstGeom>
        </p:spPr>
      </p:pic>
      <p:pic>
        <p:nvPicPr>
          <p:cNvPr id="16" name="sau khi chơi xong">
            <a:hlinkClick r:id="" action="ppaction://media"/>
            <a:extLst>
              <a:ext uri="{FF2B5EF4-FFF2-40B4-BE49-F238E27FC236}">
                <a16:creationId xmlns:a16="http://schemas.microsoft.com/office/drawing/2014/main" id="{E42092DE-16CA-4034-9B76-D59A899F892B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98142" y="2213229"/>
            <a:ext cx="487363" cy="487363"/>
          </a:xfrm>
          <a:prstGeom prst="rect">
            <a:avLst/>
          </a:prstGeom>
        </p:spPr>
      </p:pic>
      <p:sp>
        <p:nvSpPr>
          <p:cNvPr id="17" name="Action Button: Go Home 1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A8601665-11AC-4D30-8C27-7C7679C7A61F}"/>
              </a:ext>
            </a:extLst>
          </p:cNvPr>
          <p:cNvSpPr/>
          <p:nvPr/>
        </p:nvSpPr>
        <p:spPr>
          <a:xfrm>
            <a:off x="0" y="0"/>
            <a:ext cx="412809" cy="381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9E955F2-FF41-4D0C-8543-DB80A0E9625E}"/>
              </a:ext>
            </a:extLst>
          </p:cNvPr>
          <p:cNvGrpSpPr/>
          <p:nvPr/>
        </p:nvGrpSpPr>
        <p:grpSpPr>
          <a:xfrm>
            <a:off x="3442321" y="1253554"/>
            <a:ext cx="5410200" cy="2912533"/>
            <a:chOff x="3442321" y="1253554"/>
            <a:chExt cx="5410200" cy="291253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B91D51-FEBE-4F05-996C-DDA685F8E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442321" y="1253554"/>
              <a:ext cx="5410200" cy="291253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91140D1-949A-4D73-8200-EF7F21EE0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1426553"/>
              <a:ext cx="2579831" cy="257983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180F006-A980-482D-9D80-55A18A466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7431" y="1426553"/>
              <a:ext cx="2579831" cy="25798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808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2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21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9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45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4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Chính xác">
            <a:hlinkClick r:id="" action="ppaction://media"/>
            <a:extLst>
              <a:ext uri="{FF2B5EF4-FFF2-40B4-BE49-F238E27FC236}">
                <a16:creationId xmlns:a16="http://schemas.microsoft.com/office/drawing/2014/main" id="{0C36A58E-283E-44A7-9318-EB7D4C645B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9004246" y="7285712"/>
            <a:ext cx="175402" cy="175402"/>
          </a:xfrm>
          <a:prstGeom prst="rect">
            <a:avLst/>
          </a:prstGeom>
        </p:spPr>
      </p:pic>
      <p:pic>
        <p:nvPicPr>
          <p:cNvPr id="70" name="Xuất sắc">
            <a:hlinkClick r:id="" action="ppaction://media"/>
            <a:extLst>
              <a:ext uri="{FF2B5EF4-FFF2-40B4-BE49-F238E27FC236}">
                <a16:creationId xmlns:a16="http://schemas.microsoft.com/office/drawing/2014/main" id="{F3B63852-CE35-4A92-AC8C-0D67B902E84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2745878" y="7404401"/>
            <a:ext cx="142804" cy="142804"/>
          </a:xfrm>
          <a:prstGeom prst="rect">
            <a:avLst/>
          </a:prstGeom>
        </p:spPr>
      </p:pic>
      <p:pic>
        <p:nvPicPr>
          <p:cNvPr id="74" name="X. Lê Lợi 18 bé chọn lại đi">
            <a:hlinkClick r:id="" action="ppaction://media"/>
            <a:extLst>
              <a:ext uri="{FF2B5EF4-FFF2-40B4-BE49-F238E27FC236}">
                <a16:creationId xmlns:a16="http://schemas.microsoft.com/office/drawing/2014/main" id="{F90C8F9E-A5D4-4BF8-9718-9916443DC00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4800600" y="7513262"/>
            <a:ext cx="133016" cy="212688"/>
          </a:xfrm>
          <a:prstGeom prst="rect">
            <a:avLst/>
          </a:prstGeom>
        </p:spPr>
      </p:pic>
      <p:pic>
        <p:nvPicPr>
          <p:cNvPr id="2" name="Am-thanh-oh-nooo-www_tiengdong_com">
            <a:hlinkClick r:id="" action="ppaction://media"/>
            <a:extLst>
              <a:ext uri="{FF2B5EF4-FFF2-40B4-BE49-F238E27FC236}">
                <a16:creationId xmlns:a16="http://schemas.microsoft.com/office/drawing/2014/main" id="{19D74D49-5FC6-4704-B653-66062A7A0A6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2169266" y="7261596"/>
            <a:ext cx="142805" cy="142805"/>
          </a:xfrm>
          <a:prstGeom prst="rect">
            <a:avLst/>
          </a:prstGeom>
        </p:spPr>
      </p:pic>
      <p:pic>
        <p:nvPicPr>
          <p:cNvPr id="7" name="X. Lê Lợi 18 bé chọn lại đi">
            <a:hlinkClick r:id="" action="ppaction://media"/>
            <a:extLst>
              <a:ext uri="{FF2B5EF4-FFF2-40B4-BE49-F238E27FC236}">
                <a16:creationId xmlns:a16="http://schemas.microsoft.com/office/drawing/2014/main" id="{40B34B1D-F382-45A5-8063-C871E3C3377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2640510" y="7086600"/>
            <a:ext cx="174996" cy="174996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3E42DE60-F3D9-4C15-923A-5A0852C44645}"/>
              </a:ext>
            </a:extLst>
          </p:cNvPr>
          <p:cNvGrpSpPr/>
          <p:nvPr/>
        </p:nvGrpSpPr>
        <p:grpSpPr>
          <a:xfrm>
            <a:off x="8189048" y="5306716"/>
            <a:ext cx="2174152" cy="1407267"/>
            <a:chOff x="6553200" y="5002563"/>
            <a:chExt cx="1981200" cy="1371600"/>
          </a:xfrm>
        </p:grpSpPr>
        <p:sp>
          <p:nvSpPr>
            <p:cNvPr id="27" name="Oval 26"/>
            <p:cNvSpPr/>
            <p:nvPr/>
          </p:nvSpPr>
          <p:spPr>
            <a:xfrm>
              <a:off x="6553200" y="5002563"/>
              <a:ext cx="1981200" cy="13716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59C8429-7CBB-407A-B756-1AB1780E9B9E}"/>
                </a:ext>
              </a:extLst>
            </p:cNvPr>
            <p:cNvGrpSpPr/>
            <p:nvPr/>
          </p:nvGrpSpPr>
          <p:grpSpPr>
            <a:xfrm>
              <a:off x="6858000" y="5334000"/>
              <a:ext cx="1431579" cy="762000"/>
              <a:chOff x="6858000" y="5334000"/>
              <a:chExt cx="1431579" cy="76200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7315200" y="5334000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858000" y="5562600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7315200" y="5867400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832379" y="54483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2"/>
                    </a:solidFill>
                  </a:rPr>
                  <a:t>3</a:t>
                </a:r>
                <a:endParaRPr lang="en-US" b="1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56" name="Chính xác">
              <a:hlinkClick r:id="" action="ppaction://media"/>
              <a:extLst>
                <a:ext uri="{FF2B5EF4-FFF2-40B4-BE49-F238E27FC236}">
                  <a16:creationId xmlns:a16="http://schemas.microsoft.com/office/drawing/2014/main" id="{F4AFC862-28F4-4105-A6ED-640EB40B90E6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30"/>
            <a:stretch>
              <a:fillRect/>
            </a:stretch>
          </p:blipFill>
          <p:spPr>
            <a:xfrm>
              <a:off x="8267701" y="6086017"/>
              <a:ext cx="72108" cy="72108"/>
            </a:xfrm>
            <a:prstGeom prst="rect">
              <a:avLst/>
            </a:prstGeom>
          </p:spPr>
        </p:pic>
      </p:grpSp>
      <p:pic>
        <p:nvPicPr>
          <p:cNvPr id="9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C6F6914-ABBF-479A-84A6-A6E8C3FB5A9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106286" y="7086600"/>
            <a:ext cx="123299" cy="123299"/>
          </a:xfrm>
          <a:prstGeom prst="rect">
            <a:avLst/>
          </a:prstGeom>
        </p:spPr>
      </p:pic>
      <p:pic>
        <p:nvPicPr>
          <p:cNvPr id="13" name="hoan hô bé thật là tài">
            <a:hlinkClick r:id="" action="ppaction://media"/>
            <a:extLst>
              <a:ext uri="{FF2B5EF4-FFF2-40B4-BE49-F238E27FC236}">
                <a16:creationId xmlns:a16="http://schemas.microsoft.com/office/drawing/2014/main" id="{09C397E3-0954-4BA0-A489-9512B27E1C0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 flipV="1">
            <a:off x="3581400" y="7261596"/>
            <a:ext cx="66688" cy="66688"/>
          </a:xfrm>
          <a:prstGeom prst="rect">
            <a:avLst/>
          </a:prstGeom>
        </p:spPr>
      </p:pic>
      <p:pic>
        <p:nvPicPr>
          <p:cNvPr id="15" name="Chưa đúng rồi bé chọn lại đi">
            <a:hlinkClick r:id="" action="ppaction://media"/>
            <a:extLst>
              <a:ext uri="{FF2B5EF4-FFF2-40B4-BE49-F238E27FC236}">
                <a16:creationId xmlns:a16="http://schemas.microsoft.com/office/drawing/2014/main" id="{581DFA01-ACB6-4F8B-A112-A89278AA482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762158" y="7223668"/>
            <a:ext cx="108034" cy="108034"/>
          </a:xfrm>
          <a:prstGeom prst="rect">
            <a:avLst/>
          </a:prstGeom>
        </p:spPr>
      </p:pic>
      <p:pic>
        <p:nvPicPr>
          <p:cNvPr id="16" name="ố ồ">
            <a:hlinkClick r:id="" action="ppaction://media"/>
            <a:extLst>
              <a:ext uri="{FF2B5EF4-FFF2-40B4-BE49-F238E27FC236}">
                <a16:creationId xmlns:a16="http://schemas.microsoft.com/office/drawing/2014/main" id="{B0ECEC87-DD2C-4406-B85F-456999A8271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198138" y="7294940"/>
            <a:ext cx="194496" cy="194496"/>
          </a:xfrm>
          <a:prstGeom prst="rect">
            <a:avLst/>
          </a:prstGeom>
        </p:spPr>
      </p:pic>
      <p:pic>
        <p:nvPicPr>
          <p:cNvPr id="17" name="Chưa đúng rồi bé chọn lại đi">
            <a:hlinkClick r:id="" action="ppaction://media"/>
            <a:extLst>
              <a:ext uri="{FF2B5EF4-FFF2-40B4-BE49-F238E27FC236}">
                <a16:creationId xmlns:a16="http://schemas.microsoft.com/office/drawing/2014/main" id="{CEB7B618-B70F-4814-97FF-499B61DDAF2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334000" y="7294940"/>
            <a:ext cx="171194" cy="171194"/>
          </a:xfrm>
          <a:prstGeom prst="rect">
            <a:avLst/>
          </a:prstGeom>
        </p:spPr>
      </p:pic>
      <p:pic>
        <p:nvPicPr>
          <p:cNvPr id="18" name="Chưa đúng rồi bé hãy thử lại đi">
            <a:hlinkClick r:id="" action="ppaction://media"/>
            <a:extLst>
              <a:ext uri="{FF2B5EF4-FFF2-40B4-BE49-F238E27FC236}">
                <a16:creationId xmlns:a16="http://schemas.microsoft.com/office/drawing/2014/main" id="{62BFCC72-9A81-4D2D-A2FA-CEEDB43EFC4E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805684" y="7474804"/>
            <a:ext cx="144802" cy="144802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903F0CF4-265C-477B-A146-AB77B6C835CF}"/>
              </a:ext>
            </a:extLst>
          </p:cNvPr>
          <p:cNvGrpSpPr/>
          <p:nvPr/>
        </p:nvGrpSpPr>
        <p:grpSpPr>
          <a:xfrm>
            <a:off x="5040215" y="5287666"/>
            <a:ext cx="2174151" cy="1407267"/>
            <a:chOff x="3810000" y="5029200"/>
            <a:chExt cx="1981200" cy="1371600"/>
          </a:xfrm>
        </p:grpSpPr>
        <p:sp>
          <p:nvSpPr>
            <p:cNvPr id="26" name="Oval 25"/>
            <p:cNvSpPr/>
            <p:nvPr/>
          </p:nvSpPr>
          <p:spPr>
            <a:xfrm>
              <a:off x="3810000" y="5029200"/>
              <a:ext cx="1981200" cy="13716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E075C02-72BD-4603-B5B7-A2EF46C3CC12}"/>
                </a:ext>
              </a:extLst>
            </p:cNvPr>
            <p:cNvGrpSpPr/>
            <p:nvPr/>
          </p:nvGrpSpPr>
          <p:grpSpPr>
            <a:xfrm>
              <a:off x="4077468" y="5181600"/>
              <a:ext cx="1524000" cy="1104900"/>
              <a:chOff x="4038600" y="5181600"/>
              <a:chExt cx="1524000" cy="11049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4038600" y="5400092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572000" y="5181600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055965" y="5867400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550497" y="6057900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105400" y="5487955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2"/>
                    </a:solidFill>
                  </a:rPr>
                  <a:t>5</a:t>
                </a:r>
                <a:endParaRPr lang="en-US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550497" y="5619750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84043BB-82F4-4A43-B40C-8F4721FDD03D}"/>
              </a:ext>
            </a:extLst>
          </p:cNvPr>
          <p:cNvGrpSpPr/>
          <p:nvPr/>
        </p:nvGrpSpPr>
        <p:grpSpPr>
          <a:xfrm>
            <a:off x="2103404" y="5271049"/>
            <a:ext cx="2264986" cy="1407267"/>
            <a:chOff x="762000" y="5067300"/>
            <a:chExt cx="1981200" cy="1371600"/>
          </a:xfrm>
        </p:grpSpPr>
        <p:sp>
          <p:nvSpPr>
            <p:cNvPr id="20" name="Oval 19"/>
            <p:cNvSpPr/>
            <p:nvPr/>
          </p:nvSpPr>
          <p:spPr>
            <a:xfrm>
              <a:off x="762000" y="5067300"/>
              <a:ext cx="1981200" cy="13716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A483A53-ABC2-4CED-841D-3BD9EAC77161}"/>
                </a:ext>
              </a:extLst>
            </p:cNvPr>
            <p:cNvGrpSpPr/>
            <p:nvPr/>
          </p:nvGrpSpPr>
          <p:grpSpPr>
            <a:xfrm>
              <a:off x="1104900" y="5364202"/>
              <a:ext cx="1409700" cy="765949"/>
              <a:chOff x="1104900" y="5364202"/>
              <a:chExt cx="1409700" cy="765949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104900" y="5901551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586469" y="5901551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131467" y="5364202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586469" y="5364202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057400" y="5536941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2"/>
                    </a:solidFill>
                  </a:rPr>
                  <a:t>4</a:t>
                </a:r>
                <a:endParaRPr lang="en-US" b="1" dirty="0">
                  <a:solidFill>
                    <a:schemeClr val="tx2"/>
                  </a:solidFill>
                </a:endParaRPr>
              </a:p>
            </p:txBody>
          </p:sp>
        </p:grpSp>
      </p:grpSp>
      <p:pic>
        <p:nvPicPr>
          <p:cNvPr id="49" name="Bao nhiêu cái xe đập">
            <a:hlinkClick r:id="" action="ppaction://media"/>
            <a:extLst>
              <a:ext uri="{FF2B5EF4-FFF2-40B4-BE49-F238E27FC236}">
                <a16:creationId xmlns:a16="http://schemas.microsoft.com/office/drawing/2014/main" id="{92B5778E-D2E3-4792-8945-7F09277E4C84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2761856" y="398806"/>
            <a:ext cx="244762" cy="244762"/>
          </a:xfrm>
          <a:prstGeom prst="rect">
            <a:avLst/>
          </a:prstGeom>
        </p:spPr>
      </p:pic>
      <p:pic>
        <p:nvPicPr>
          <p:cNvPr id="51" name="nhạc nền">
            <a:hlinkClick r:id="" action="ppaction://media"/>
            <a:extLst>
              <a:ext uri="{FF2B5EF4-FFF2-40B4-BE49-F238E27FC236}">
                <a16:creationId xmlns:a16="http://schemas.microsoft.com/office/drawing/2014/main" id="{DAD21E14-4BCD-428C-9568-A7078A3ACD60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2633581" y="432000"/>
            <a:ext cx="353564" cy="353564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312071" y="77824"/>
            <a:ext cx="7772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54EC91CD-CA7C-4CC5-A972-F9C955467015}"/>
              </a:ext>
            </a:extLst>
          </p:cNvPr>
          <p:cNvSpPr/>
          <p:nvPr/>
        </p:nvSpPr>
        <p:spPr>
          <a:xfrm rot="20243962">
            <a:off x="8588342" y="4844343"/>
            <a:ext cx="278063" cy="556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nhac-nen-powerpoint-nhe-nhang-www_tiengdong_com">
            <a:hlinkClick r:id="" action="ppaction://media"/>
            <a:extLst>
              <a:ext uri="{FF2B5EF4-FFF2-40B4-BE49-F238E27FC236}">
                <a16:creationId xmlns:a16="http://schemas.microsoft.com/office/drawing/2014/main" id="{C90FEA73-4701-4D95-BD9C-B445238079F1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9144001" y="-561939"/>
            <a:ext cx="487363" cy="487363"/>
          </a:xfrm>
          <a:prstGeom prst="rect">
            <a:avLst/>
          </a:prstGeom>
        </p:spPr>
      </p:pic>
      <p:sp>
        <p:nvSpPr>
          <p:cNvPr id="14" name="Action Button: Go Home 1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C08D84C-DCD7-4B88-B8B0-5E6E7A3A238B}"/>
              </a:ext>
            </a:extLst>
          </p:cNvPr>
          <p:cNvSpPr/>
          <p:nvPr/>
        </p:nvSpPr>
        <p:spPr>
          <a:xfrm>
            <a:off x="76200" y="45242"/>
            <a:ext cx="463798" cy="386758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sau khi chơi xong">
            <a:hlinkClick r:id="" action="ppaction://media"/>
            <a:extLst>
              <a:ext uri="{FF2B5EF4-FFF2-40B4-BE49-F238E27FC236}">
                <a16:creationId xmlns:a16="http://schemas.microsoft.com/office/drawing/2014/main" id="{3414D707-4296-4F3B-A572-9233E2FFCD69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192700" y="-573205"/>
            <a:ext cx="487363" cy="487363"/>
          </a:xfrm>
          <a:prstGeom prst="rect">
            <a:avLst/>
          </a:prstGeom>
        </p:spPr>
      </p:pic>
      <p:pic>
        <p:nvPicPr>
          <p:cNvPr id="3" name="Am-thanh-qua-qua-qua-qua-www_tiengdong_com">
            <a:hlinkClick r:id="" action="ppaction://media"/>
            <a:extLst>
              <a:ext uri="{FF2B5EF4-FFF2-40B4-BE49-F238E27FC236}">
                <a16:creationId xmlns:a16="http://schemas.microsoft.com/office/drawing/2014/main" id="{69644E64-AE03-44D5-99A9-3C854687F815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-685800" y="3853277"/>
            <a:ext cx="487363" cy="48736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68E1559-C44B-4BAF-A92D-646BA4637779}"/>
              </a:ext>
            </a:extLst>
          </p:cNvPr>
          <p:cNvGrpSpPr/>
          <p:nvPr/>
        </p:nvGrpSpPr>
        <p:grpSpPr>
          <a:xfrm>
            <a:off x="3324500" y="1445012"/>
            <a:ext cx="5623455" cy="3430801"/>
            <a:chOff x="3324500" y="1445012"/>
            <a:chExt cx="5623455" cy="3430801"/>
          </a:xfrm>
        </p:grpSpPr>
        <p:sp>
          <p:nvSpPr>
            <p:cNvPr id="50" name="Action Button: Blank 49">
              <a:hlinkClick r:id="rId31" action="ppaction://hlinksldjump" highlightClick="1"/>
              <a:extLst>
                <a:ext uri="{FF2B5EF4-FFF2-40B4-BE49-F238E27FC236}">
                  <a16:creationId xmlns:a16="http://schemas.microsoft.com/office/drawing/2014/main" id="{E2E3324D-B681-4D64-8321-FECD90148278}"/>
                </a:ext>
              </a:extLst>
            </p:cNvPr>
            <p:cNvSpPr/>
            <p:nvPr/>
          </p:nvSpPr>
          <p:spPr>
            <a:xfrm>
              <a:off x="3324500" y="1450979"/>
              <a:ext cx="5623455" cy="3415636"/>
            </a:xfrm>
            <a:prstGeom prst="actionButtonBlank">
              <a:avLst/>
            </a:prstGeom>
            <a:solidFill>
              <a:srgbClr val="B1F9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609CC832-A958-4BCE-BA4D-198FC42F5E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42" r="7608" b="24444"/>
            <a:stretch/>
          </p:blipFill>
          <p:spPr>
            <a:xfrm>
              <a:off x="6480391" y="1558662"/>
              <a:ext cx="2114745" cy="1808207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F99FE9A8-F43C-4646-9F11-C9E3ED1BC0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42" r="7608" b="24444"/>
            <a:stretch/>
          </p:blipFill>
          <p:spPr>
            <a:xfrm>
              <a:off x="4588063" y="3067606"/>
              <a:ext cx="2114745" cy="1808207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6F1BE921-9187-4C44-A57C-DC3C3008B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42" r="7608" b="24444"/>
            <a:stretch/>
          </p:blipFill>
          <p:spPr>
            <a:xfrm>
              <a:off x="3530691" y="1445012"/>
              <a:ext cx="2114745" cy="180820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39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21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863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57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71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45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40244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 numSld="999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10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Chính xác">
            <a:hlinkClick r:id="" action="ppaction://media"/>
            <a:extLst>
              <a:ext uri="{FF2B5EF4-FFF2-40B4-BE49-F238E27FC236}">
                <a16:creationId xmlns:a16="http://schemas.microsoft.com/office/drawing/2014/main" id="{0C36A58E-283E-44A7-9318-EB7D4C645B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711808" y="7398360"/>
            <a:ext cx="175402" cy="175402"/>
          </a:xfrm>
          <a:prstGeom prst="rect">
            <a:avLst/>
          </a:prstGeom>
        </p:spPr>
      </p:pic>
      <p:pic>
        <p:nvPicPr>
          <p:cNvPr id="70" name="Xuất sắc">
            <a:hlinkClick r:id="" action="ppaction://media"/>
            <a:extLst>
              <a:ext uri="{FF2B5EF4-FFF2-40B4-BE49-F238E27FC236}">
                <a16:creationId xmlns:a16="http://schemas.microsoft.com/office/drawing/2014/main" id="{F3B63852-CE35-4A92-AC8C-0D67B902E84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126514" y="7251791"/>
            <a:ext cx="142804" cy="142804"/>
          </a:xfrm>
          <a:prstGeom prst="rect">
            <a:avLst/>
          </a:prstGeom>
        </p:spPr>
      </p:pic>
      <p:pic>
        <p:nvPicPr>
          <p:cNvPr id="74" name="X. Lê Lợi 18 bé chọn lại đi">
            <a:hlinkClick r:id="" action="ppaction://media"/>
            <a:extLst>
              <a:ext uri="{FF2B5EF4-FFF2-40B4-BE49-F238E27FC236}">
                <a16:creationId xmlns:a16="http://schemas.microsoft.com/office/drawing/2014/main" id="{F90C8F9E-A5D4-4BF8-9718-9916443DC00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104565" y="7464337"/>
            <a:ext cx="133016" cy="212688"/>
          </a:xfrm>
          <a:prstGeom prst="rect">
            <a:avLst/>
          </a:prstGeom>
        </p:spPr>
      </p:pic>
      <p:pic>
        <p:nvPicPr>
          <p:cNvPr id="2" name="Am-thanh-oh-nooo-www_tiengdong_com">
            <a:hlinkClick r:id="" action="ppaction://media"/>
            <a:extLst>
              <a:ext uri="{FF2B5EF4-FFF2-40B4-BE49-F238E27FC236}">
                <a16:creationId xmlns:a16="http://schemas.microsoft.com/office/drawing/2014/main" id="{19D74D49-5FC6-4704-B653-66062A7A0A6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348714" y="7229543"/>
            <a:ext cx="142805" cy="142805"/>
          </a:xfrm>
          <a:prstGeom prst="rect">
            <a:avLst/>
          </a:prstGeom>
        </p:spPr>
      </p:pic>
      <p:pic>
        <p:nvPicPr>
          <p:cNvPr id="7" name="X. Lê Lợi 18 bé chọn lại đi">
            <a:hlinkClick r:id="" action="ppaction://media"/>
            <a:extLst>
              <a:ext uri="{FF2B5EF4-FFF2-40B4-BE49-F238E27FC236}">
                <a16:creationId xmlns:a16="http://schemas.microsoft.com/office/drawing/2014/main" id="{40B34B1D-F382-45A5-8063-C871E3C3377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876610" y="7239000"/>
            <a:ext cx="174996" cy="174996"/>
          </a:xfrm>
          <a:prstGeom prst="rect">
            <a:avLst/>
          </a:prstGeom>
        </p:spPr>
      </p:pic>
      <p:pic>
        <p:nvPicPr>
          <p:cNvPr id="9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C6F6914-ABBF-479A-84A6-A6E8C3FB5A9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09539" y="7323193"/>
            <a:ext cx="123299" cy="123299"/>
          </a:xfrm>
          <a:prstGeom prst="rect">
            <a:avLst/>
          </a:prstGeom>
        </p:spPr>
      </p:pic>
      <p:pic>
        <p:nvPicPr>
          <p:cNvPr id="13" name="hoan hô bé thật là tài">
            <a:hlinkClick r:id="" action="ppaction://media"/>
            <a:extLst>
              <a:ext uri="{FF2B5EF4-FFF2-40B4-BE49-F238E27FC236}">
                <a16:creationId xmlns:a16="http://schemas.microsoft.com/office/drawing/2014/main" id="{09C397E3-0954-4BA0-A489-9512B27E1C0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 flipV="1">
            <a:off x="2579502" y="7293154"/>
            <a:ext cx="66688" cy="66688"/>
          </a:xfrm>
          <a:prstGeom prst="rect">
            <a:avLst/>
          </a:prstGeom>
        </p:spPr>
      </p:pic>
      <p:pic>
        <p:nvPicPr>
          <p:cNvPr id="15" name="Chưa đúng rồi bé chọn lại đi">
            <a:hlinkClick r:id="" action="ppaction://media"/>
            <a:extLst>
              <a:ext uri="{FF2B5EF4-FFF2-40B4-BE49-F238E27FC236}">
                <a16:creationId xmlns:a16="http://schemas.microsoft.com/office/drawing/2014/main" id="{581DFA01-ACB6-4F8B-A112-A89278AA482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775999" y="7572525"/>
            <a:ext cx="108034" cy="108034"/>
          </a:xfrm>
          <a:prstGeom prst="rect">
            <a:avLst/>
          </a:prstGeom>
        </p:spPr>
      </p:pic>
      <p:pic>
        <p:nvPicPr>
          <p:cNvPr id="16" name="ố ồ">
            <a:hlinkClick r:id="" action="ppaction://media"/>
            <a:extLst>
              <a:ext uri="{FF2B5EF4-FFF2-40B4-BE49-F238E27FC236}">
                <a16:creationId xmlns:a16="http://schemas.microsoft.com/office/drawing/2014/main" id="{B0ECEC87-DD2C-4406-B85F-456999A8271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648407" y="7349244"/>
            <a:ext cx="194496" cy="194496"/>
          </a:xfrm>
          <a:prstGeom prst="rect">
            <a:avLst/>
          </a:prstGeom>
        </p:spPr>
      </p:pic>
      <p:pic>
        <p:nvPicPr>
          <p:cNvPr id="17" name="Chưa đúng rồi bé chọn lại đi">
            <a:hlinkClick r:id="" action="ppaction://media"/>
            <a:extLst>
              <a:ext uri="{FF2B5EF4-FFF2-40B4-BE49-F238E27FC236}">
                <a16:creationId xmlns:a16="http://schemas.microsoft.com/office/drawing/2014/main" id="{CEB7B618-B70F-4814-97FF-499B61DDAF2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477213" y="7562556"/>
            <a:ext cx="171194" cy="171194"/>
          </a:xfrm>
          <a:prstGeom prst="rect">
            <a:avLst/>
          </a:prstGeom>
        </p:spPr>
      </p:pic>
      <p:pic>
        <p:nvPicPr>
          <p:cNvPr id="18" name="Chưa đúng rồi bé hãy thử lại đi">
            <a:hlinkClick r:id="" action="ppaction://media"/>
            <a:extLst>
              <a:ext uri="{FF2B5EF4-FFF2-40B4-BE49-F238E27FC236}">
                <a16:creationId xmlns:a16="http://schemas.microsoft.com/office/drawing/2014/main" id="{62BFCC72-9A81-4D2D-A2FA-CEEDB43EFC4E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348491" y="7532223"/>
            <a:ext cx="144802" cy="144802"/>
          </a:xfrm>
          <a:prstGeom prst="rect">
            <a:avLst/>
          </a:prstGeom>
        </p:spPr>
      </p:pic>
      <p:pic>
        <p:nvPicPr>
          <p:cNvPr id="8" name="Chưa đúng rồi bé chọn lại đi">
            <a:hlinkClick r:id="" action="ppaction://media"/>
            <a:extLst>
              <a:ext uri="{FF2B5EF4-FFF2-40B4-BE49-F238E27FC236}">
                <a16:creationId xmlns:a16="http://schemas.microsoft.com/office/drawing/2014/main" id="{5A6ED09D-03E3-4809-9601-B34EEF784D2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391844" y="7360565"/>
            <a:ext cx="172732" cy="172732"/>
          </a:xfrm>
          <a:prstGeom prst="rect">
            <a:avLst/>
          </a:prstGeom>
        </p:spPr>
      </p:pic>
      <p:pic>
        <p:nvPicPr>
          <p:cNvPr id="19" name="Chưa đúng rồi bé hãy thử lại đi">
            <a:hlinkClick r:id="" action="ppaction://media"/>
            <a:extLst>
              <a:ext uri="{FF2B5EF4-FFF2-40B4-BE49-F238E27FC236}">
                <a16:creationId xmlns:a16="http://schemas.microsoft.com/office/drawing/2014/main" id="{41BBAC91-A848-49CC-AF9C-144C286A6FBB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023871" y="7225946"/>
            <a:ext cx="123298" cy="123298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903F0CF4-265C-477B-A146-AB77B6C835CF}"/>
              </a:ext>
            </a:extLst>
          </p:cNvPr>
          <p:cNvGrpSpPr/>
          <p:nvPr/>
        </p:nvGrpSpPr>
        <p:grpSpPr>
          <a:xfrm>
            <a:off x="5181405" y="5313383"/>
            <a:ext cx="1981200" cy="1371600"/>
            <a:chOff x="3810000" y="5029200"/>
            <a:chExt cx="1981200" cy="1371600"/>
          </a:xfrm>
        </p:grpSpPr>
        <p:sp>
          <p:nvSpPr>
            <p:cNvPr id="26" name="Oval 25"/>
            <p:cNvSpPr/>
            <p:nvPr/>
          </p:nvSpPr>
          <p:spPr>
            <a:xfrm>
              <a:off x="3810000" y="5029200"/>
              <a:ext cx="1981200" cy="13716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E075C02-72BD-4603-B5B7-A2EF46C3CC12}"/>
                </a:ext>
              </a:extLst>
            </p:cNvPr>
            <p:cNvGrpSpPr/>
            <p:nvPr/>
          </p:nvGrpSpPr>
          <p:grpSpPr>
            <a:xfrm>
              <a:off x="4077468" y="5181600"/>
              <a:ext cx="1524000" cy="1104900"/>
              <a:chOff x="4038600" y="5181600"/>
              <a:chExt cx="1524000" cy="11049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4038600" y="5400092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572000" y="5181600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055965" y="5867400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550497" y="6057900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105400" y="5487955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1F497D"/>
                    </a:solidFill>
                    <a:latin typeface="Calibri"/>
                  </a:rPr>
                  <a:t>5</a:t>
                </a:r>
                <a:endParaRPr lang="en-US" b="1" dirty="0">
                  <a:solidFill>
                    <a:srgbClr val="1F497D"/>
                  </a:solidFill>
                  <a:latin typeface="Calibri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550497" y="5619750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E42DE60-F3D9-4C15-923A-5A0852C44645}"/>
              </a:ext>
            </a:extLst>
          </p:cNvPr>
          <p:cNvGrpSpPr/>
          <p:nvPr/>
        </p:nvGrpSpPr>
        <p:grpSpPr>
          <a:xfrm>
            <a:off x="8416408" y="5305860"/>
            <a:ext cx="1981200" cy="1371600"/>
            <a:chOff x="6553200" y="5002563"/>
            <a:chExt cx="1981200" cy="1371600"/>
          </a:xfrm>
        </p:grpSpPr>
        <p:sp>
          <p:nvSpPr>
            <p:cNvPr id="27" name="Oval 26"/>
            <p:cNvSpPr/>
            <p:nvPr/>
          </p:nvSpPr>
          <p:spPr>
            <a:xfrm>
              <a:off x="6553200" y="5002563"/>
              <a:ext cx="1981200" cy="13716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59C8429-7CBB-407A-B756-1AB1780E9B9E}"/>
                </a:ext>
              </a:extLst>
            </p:cNvPr>
            <p:cNvGrpSpPr/>
            <p:nvPr/>
          </p:nvGrpSpPr>
          <p:grpSpPr>
            <a:xfrm>
              <a:off x="6858000" y="5334000"/>
              <a:ext cx="1409700" cy="762000"/>
              <a:chOff x="6858000" y="5334000"/>
              <a:chExt cx="1409700" cy="76200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7315200" y="5334000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858000" y="5562600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7315200" y="5867400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810500" y="5491843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1F497D"/>
                    </a:solidFill>
                    <a:latin typeface="Calibri"/>
                  </a:rPr>
                  <a:t>3</a:t>
                </a:r>
                <a:endParaRPr lang="en-US" b="1" dirty="0">
                  <a:solidFill>
                    <a:srgbClr val="1F497D"/>
                  </a:solidFill>
                  <a:latin typeface="Calibri"/>
                </a:endParaRPr>
              </a:p>
            </p:txBody>
          </p:sp>
        </p:grpSp>
        <p:pic>
          <p:nvPicPr>
            <p:cNvPr id="56" name="Chính xác">
              <a:hlinkClick r:id="" action="ppaction://media"/>
              <a:extLst>
                <a:ext uri="{FF2B5EF4-FFF2-40B4-BE49-F238E27FC236}">
                  <a16:creationId xmlns:a16="http://schemas.microsoft.com/office/drawing/2014/main" id="{F4AFC862-28F4-4105-A6ED-640EB40B90E6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26"/>
            <a:stretch>
              <a:fillRect/>
            </a:stretch>
          </p:blipFill>
          <p:spPr>
            <a:xfrm>
              <a:off x="8267701" y="6086017"/>
              <a:ext cx="72108" cy="7210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84043BB-82F4-4A43-B40C-8F4721FDD03D}"/>
              </a:ext>
            </a:extLst>
          </p:cNvPr>
          <p:cNvGrpSpPr/>
          <p:nvPr/>
        </p:nvGrpSpPr>
        <p:grpSpPr>
          <a:xfrm>
            <a:off x="2067189" y="5294397"/>
            <a:ext cx="1981200" cy="1371600"/>
            <a:chOff x="762000" y="5067300"/>
            <a:chExt cx="1981200" cy="1371600"/>
          </a:xfrm>
        </p:grpSpPr>
        <p:sp>
          <p:nvSpPr>
            <p:cNvPr id="20" name="Oval 19"/>
            <p:cNvSpPr/>
            <p:nvPr/>
          </p:nvSpPr>
          <p:spPr>
            <a:xfrm>
              <a:off x="762000" y="5067300"/>
              <a:ext cx="1981200" cy="13716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A483A53-ABC2-4CED-841D-3BD9EAC77161}"/>
                </a:ext>
              </a:extLst>
            </p:cNvPr>
            <p:cNvGrpSpPr/>
            <p:nvPr/>
          </p:nvGrpSpPr>
          <p:grpSpPr>
            <a:xfrm>
              <a:off x="1104900" y="5364202"/>
              <a:ext cx="1409700" cy="765949"/>
              <a:chOff x="1104900" y="5364202"/>
              <a:chExt cx="1409700" cy="765949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104900" y="5901551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586469" y="5901551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131467" y="5364202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586469" y="5364202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057400" y="5536941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1F497D"/>
                    </a:solidFill>
                    <a:latin typeface="Calibri"/>
                  </a:rPr>
                  <a:t>4</a:t>
                </a:r>
                <a:endParaRPr lang="en-US" b="1" dirty="0">
                  <a:solidFill>
                    <a:srgbClr val="1F497D"/>
                  </a:solidFill>
                  <a:latin typeface="Calibri"/>
                </a:endParaRPr>
              </a:p>
            </p:txBody>
          </p:sp>
        </p:grpSp>
      </p:grpSp>
      <p:pic>
        <p:nvPicPr>
          <p:cNvPr id="25" name="bao nhiêu máy bay">
            <a:hlinkClick r:id="" action="ppaction://media"/>
            <a:extLst>
              <a:ext uri="{FF2B5EF4-FFF2-40B4-BE49-F238E27FC236}">
                <a16:creationId xmlns:a16="http://schemas.microsoft.com/office/drawing/2014/main" id="{3571BD1C-FA08-4169-9A0D-6AE56580256C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875596" y="293143"/>
            <a:ext cx="157806" cy="157806"/>
          </a:xfrm>
          <a:prstGeom prst="rect">
            <a:avLst/>
          </a:prstGeom>
        </p:spPr>
      </p:pic>
      <p:pic>
        <p:nvPicPr>
          <p:cNvPr id="50" name="nhạc nền">
            <a:hlinkClick r:id="" action="ppaction://media"/>
            <a:extLst>
              <a:ext uri="{FF2B5EF4-FFF2-40B4-BE49-F238E27FC236}">
                <a16:creationId xmlns:a16="http://schemas.microsoft.com/office/drawing/2014/main" id="{4CB9548C-DA2D-4B84-9698-418C591EDA99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875596" y="499432"/>
            <a:ext cx="250918" cy="250918"/>
          </a:xfrm>
          <a:prstGeom prst="rect">
            <a:avLst/>
          </a:prstGeom>
        </p:spPr>
      </p:pic>
      <p:pic>
        <p:nvPicPr>
          <p:cNvPr id="51" name="nhạc nền">
            <a:hlinkClick r:id="" action="ppaction://media"/>
            <a:extLst>
              <a:ext uri="{FF2B5EF4-FFF2-40B4-BE49-F238E27FC236}">
                <a16:creationId xmlns:a16="http://schemas.microsoft.com/office/drawing/2014/main" id="{D7DB190F-B2DD-430A-BE10-2CE2BC26E7FA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780053" y="527558"/>
            <a:ext cx="223418" cy="223418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423301" y="144720"/>
            <a:ext cx="7772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3200" b="1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E2B94DA-B6DE-4EFC-9668-3A23E2761155}"/>
              </a:ext>
            </a:extLst>
          </p:cNvPr>
          <p:cNvSpPr/>
          <p:nvPr/>
        </p:nvSpPr>
        <p:spPr>
          <a:xfrm rot="2010599">
            <a:off x="3485147" y="4815727"/>
            <a:ext cx="333665" cy="560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Go Home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AB37E36-072F-4143-B692-0B44E8F46F71}"/>
              </a:ext>
            </a:extLst>
          </p:cNvPr>
          <p:cNvSpPr/>
          <p:nvPr/>
        </p:nvSpPr>
        <p:spPr>
          <a:xfrm>
            <a:off x="0" y="0"/>
            <a:ext cx="404001" cy="383703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au khi chơi xong">
            <a:hlinkClick r:id="" action="ppaction://media"/>
            <a:extLst>
              <a:ext uri="{FF2B5EF4-FFF2-40B4-BE49-F238E27FC236}">
                <a16:creationId xmlns:a16="http://schemas.microsoft.com/office/drawing/2014/main" id="{9D5067C9-03B4-4F3A-AC82-F659BF368758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133767" y="-616539"/>
            <a:ext cx="487363" cy="487363"/>
          </a:xfrm>
          <a:prstGeom prst="rect">
            <a:avLst/>
          </a:prstGeom>
        </p:spPr>
      </p:pic>
      <p:pic>
        <p:nvPicPr>
          <p:cNvPr id="40" name="ố ồ">
            <a:hlinkClick r:id="" action="ppaction://media"/>
            <a:extLst>
              <a:ext uri="{FF2B5EF4-FFF2-40B4-BE49-F238E27FC236}">
                <a16:creationId xmlns:a16="http://schemas.microsoft.com/office/drawing/2014/main" id="{1682DC00-814E-4D6A-BFE7-756126CE219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557785" y="-662524"/>
            <a:ext cx="487363" cy="48736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2755257-E533-4B69-84E3-E2453A28D205}"/>
              </a:ext>
            </a:extLst>
          </p:cNvPr>
          <p:cNvGrpSpPr/>
          <p:nvPr/>
        </p:nvGrpSpPr>
        <p:grpSpPr>
          <a:xfrm>
            <a:off x="3418166" y="1326089"/>
            <a:ext cx="6195013" cy="3568055"/>
            <a:chOff x="3418166" y="1326089"/>
            <a:chExt cx="6195013" cy="3568055"/>
          </a:xfrm>
        </p:grpSpPr>
        <p:sp>
          <p:nvSpPr>
            <p:cNvPr id="49" name="Action Button: Blank 48">
              <a:hlinkClick r:id="rId27" action="ppaction://hlinksldjump" highlightClick="1"/>
              <a:extLst>
                <a:ext uri="{FF2B5EF4-FFF2-40B4-BE49-F238E27FC236}">
                  <a16:creationId xmlns:a16="http://schemas.microsoft.com/office/drawing/2014/main" id="{1F1D92EB-1C0E-4C6D-B412-EC30E7F3C74D}"/>
                </a:ext>
              </a:extLst>
            </p:cNvPr>
            <p:cNvSpPr/>
            <p:nvPr/>
          </p:nvSpPr>
          <p:spPr>
            <a:xfrm>
              <a:off x="3418166" y="1326089"/>
              <a:ext cx="6195013" cy="3510905"/>
            </a:xfrm>
            <a:prstGeom prst="actionButtonBlank">
              <a:avLst/>
            </a:prstGeom>
            <a:solidFill>
              <a:srgbClr val="B1F9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D10DCD64-F326-44FC-B9BA-C8C9FF08A3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96" t="7845" r="15043" b="6719"/>
            <a:stretch/>
          </p:blipFill>
          <p:spPr>
            <a:xfrm>
              <a:off x="4460867" y="1333016"/>
              <a:ext cx="1706605" cy="1974052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3D74DD54-0623-46C2-9495-883C76F4FF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96" t="7845" r="15043" b="6719"/>
            <a:stretch/>
          </p:blipFill>
          <p:spPr>
            <a:xfrm>
              <a:off x="4352676" y="2920092"/>
              <a:ext cx="1706605" cy="1974052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AB1F808-A8BB-498E-90C6-B99370CDA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96" t="7845" r="15043" b="6719"/>
            <a:stretch/>
          </p:blipFill>
          <p:spPr>
            <a:xfrm>
              <a:off x="7044604" y="2825973"/>
              <a:ext cx="1706605" cy="1974052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E6F26D8-B41D-4605-B5F8-F29F053897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96" t="7845" r="15043" b="6719"/>
            <a:stretch/>
          </p:blipFill>
          <p:spPr>
            <a:xfrm>
              <a:off x="6795104" y="1419708"/>
              <a:ext cx="1706605" cy="1974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861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2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2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0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85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86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57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45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10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Chưa đúng rồi bé hãy thử lại đi">
            <a:hlinkClick r:id="" action="ppaction://media"/>
            <a:extLst>
              <a:ext uri="{FF2B5EF4-FFF2-40B4-BE49-F238E27FC236}">
                <a16:creationId xmlns:a16="http://schemas.microsoft.com/office/drawing/2014/main" id="{2D050A7D-DB9B-4AE5-A62C-3D09E60C74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428566" y="5634387"/>
            <a:ext cx="140098" cy="140098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584043BB-82F4-4A43-B40C-8F4721FDD03D}"/>
              </a:ext>
            </a:extLst>
          </p:cNvPr>
          <p:cNvGrpSpPr/>
          <p:nvPr/>
        </p:nvGrpSpPr>
        <p:grpSpPr>
          <a:xfrm>
            <a:off x="2170783" y="5245124"/>
            <a:ext cx="1981200" cy="1371600"/>
            <a:chOff x="762000" y="5067300"/>
            <a:chExt cx="1981200" cy="1371600"/>
          </a:xfrm>
        </p:grpSpPr>
        <p:sp>
          <p:nvSpPr>
            <p:cNvPr id="20" name="Oval 19"/>
            <p:cNvSpPr/>
            <p:nvPr/>
          </p:nvSpPr>
          <p:spPr>
            <a:xfrm>
              <a:off x="762000" y="5067300"/>
              <a:ext cx="1981200" cy="13716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A483A53-ABC2-4CED-841D-3BD9EAC77161}"/>
                </a:ext>
              </a:extLst>
            </p:cNvPr>
            <p:cNvGrpSpPr/>
            <p:nvPr/>
          </p:nvGrpSpPr>
          <p:grpSpPr>
            <a:xfrm>
              <a:off x="1104900" y="5364202"/>
              <a:ext cx="1409700" cy="765949"/>
              <a:chOff x="1104900" y="5364202"/>
              <a:chExt cx="1409700" cy="765949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104900" y="5901551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586469" y="5901551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131467" y="5364202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586469" y="5364202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057400" y="5536941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1F497D"/>
                    </a:solidFill>
                    <a:latin typeface="Calibri"/>
                  </a:rPr>
                  <a:t>4</a:t>
                </a:r>
                <a:endParaRPr lang="en-US" b="1" dirty="0">
                  <a:solidFill>
                    <a:srgbClr val="1F497D"/>
                  </a:solidFill>
                  <a:latin typeface="Calibri"/>
                </a:endParaRPr>
              </a:p>
            </p:txBody>
          </p:sp>
        </p:grpSp>
      </p:grpSp>
      <p:pic>
        <p:nvPicPr>
          <p:cNvPr id="53" name="Am-thanh-vo-tay-powerpoint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81A8F50-98BF-412F-A869-2BF03A68A2B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970042" y="7000576"/>
            <a:ext cx="214296" cy="214296"/>
          </a:xfrm>
          <a:prstGeom prst="rect">
            <a:avLst/>
          </a:prstGeom>
        </p:spPr>
      </p:pic>
      <p:pic>
        <p:nvPicPr>
          <p:cNvPr id="54" name="hoan hô bé thật là tài">
            <a:hlinkClick r:id="" action="ppaction://media"/>
            <a:extLst>
              <a:ext uri="{FF2B5EF4-FFF2-40B4-BE49-F238E27FC236}">
                <a16:creationId xmlns:a16="http://schemas.microsoft.com/office/drawing/2014/main" id="{6F637D77-71D4-4391-A263-24D33BF521A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522143" y="6863249"/>
            <a:ext cx="244475" cy="244475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903F0CF4-265C-477B-A146-AB77B6C835CF}"/>
              </a:ext>
            </a:extLst>
          </p:cNvPr>
          <p:cNvGrpSpPr/>
          <p:nvPr/>
        </p:nvGrpSpPr>
        <p:grpSpPr>
          <a:xfrm>
            <a:off x="5181600" y="5332322"/>
            <a:ext cx="1981200" cy="1371600"/>
            <a:chOff x="3810000" y="5029200"/>
            <a:chExt cx="1981200" cy="1371600"/>
          </a:xfrm>
        </p:grpSpPr>
        <p:sp>
          <p:nvSpPr>
            <p:cNvPr id="26" name="Oval 25"/>
            <p:cNvSpPr/>
            <p:nvPr/>
          </p:nvSpPr>
          <p:spPr>
            <a:xfrm>
              <a:off x="3810000" y="5029200"/>
              <a:ext cx="1981200" cy="13716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E075C02-72BD-4603-B5B7-A2EF46C3CC12}"/>
                </a:ext>
              </a:extLst>
            </p:cNvPr>
            <p:cNvGrpSpPr/>
            <p:nvPr/>
          </p:nvGrpSpPr>
          <p:grpSpPr>
            <a:xfrm>
              <a:off x="4077468" y="5181600"/>
              <a:ext cx="1524000" cy="1104900"/>
              <a:chOff x="4038600" y="5181600"/>
              <a:chExt cx="1524000" cy="11049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4038600" y="5400092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572000" y="5181600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055965" y="5867400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550497" y="6057900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105400" y="5487955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1F497D"/>
                    </a:solidFill>
                    <a:latin typeface="Calibri"/>
                  </a:rPr>
                  <a:t>5</a:t>
                </a:r>
                <a:endParaRPr lang="en-US" b="1" dirty="0">
                  <a:solidFill>
                    <a:srgbClr val="1F497D"/>
                  </a:solidFill>
                  <a:latin typeface="Calibri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550497" y="5619750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</p:grpSp>
      </p:grpSp>
      <p:pic>
        <p:nvPicPr>
          <p:cNvPr id="55" name="ố ồ">
            <a:hlinkClick r:id="" action="ppaction://media"/>
            <a:extLst>
              <a:ext uri="{FF2B5EF4-FFF2-40B4-BE49-F238E27FC236}">
                <a16:creationId xmlns:a16="http://schemas.microsoft.com/office/drawing/2014/main" id="{A9E51F40-D2B0-405D-A8CB-431121576F7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428917" y="7131154"/>
            <a:ext cx="214296" cy="214296"/>
          </a:xfrm>
          <a:prstGeom prst="rect">
            <a:avLst/>
          </a:prstGeom>
        </p:spPr>
      </p:pic>
      <p:pic>
        <p:nvPicPr>
          <p:cNvPr id="59" name="Chưa đúng rồi bé chọn lại đi">
            <a:hlinkClick r:id="" action="ppaction://media"/>
            <a:extLst>
              <a:ext uri="{FF2B5EF4-FFF2-40B4-BE49-F238E27FC236}">
                <a16:creationId xmlns:a16="http://schemas.microsoft.com/office/drawing/2014/main" id="{E549E310-B2DE-485E-B7E7-32C7196654A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787978" y="7092634"/>
            <a:ext cx="244475" cy="244475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3E42DE60-F3D9-4C15-923A-5A0852C44645}"/>
              </a:ext>
            </a:extLst>
          </p:cNvPr>
          <p:cNvGrpSpPr/>
          <p:nvPr/>
        </p:nvGrpSpPr>
        <p:grpSpPr>
          <a:xfrm>
            <a:off x="8208873" y="5213044"/>
            <a:ext cx="1981200" cy="1371600"/>
            <a:chOff x="6553200" y="5002563"/>
            <a:chExt cx="1981200" cy="1371600"/>
          </a:xfrm>
        </p:grpSpPr>
        <p:sp>
          <p:nvSpPr>
            <p:cNvPr id="27" name="Oval 26"/>
            <p:cNvSpPr/>
            <p:nvPr/>
          </p:nvSpPr>
          <p:spPr>
            <a:xfrm>
              <a:off x="6553200" y="5002563"/>
              <a:ext cx="1981200" cy="13716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59C8429-7CBB-407A-B756-1AB1780E9B9E}"/>
                </a:ext>
              </a:extLst>
            </p:cNvPr>
            <p:cNvGrpSpPr/>
            <p:nvPr/>
          </p:nvGrpSpPr>
          <p:grpSpPr>
            <a:xfrm>
              <a:off x="6858000" y="5334000"/>
              <a:ext cx="1409700" cy="762000"/>
              <a:chOff x="6858000" y="5334000"/>
              <a:chExt cx="1409700" cy="76200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7315200" y="5334000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858000" y="5562600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7315200" y="5867400"/>
                <a:ext cx="3048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810500" y="5491843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1F497D"/>
                    </a:solidFill>
                    <a:latin typeface="Calibri"/>
                  </a:rPr>
                  <a:t>3</a:t>
                </a:r>
                <a:endParaRPr lang="en-US" b="1" dirty="0">
                  <a:solidFill>
                    <a:srgbClr val="1F497D"/>
                  </a:solidFill>
                  <a:latin typeface="Calibri"/>
                </a:endParaRPr>
              </a:p>
            </p:txBody>
          </p:sp>
        </p:grpSp>
        <p:pic>
          <p:nvPicPr>
            <p:cNvPr id="56" name="Chính xác">
              <a:hlinkClick r:id="" action="ppaction://media"/>
              <a:extLst>
                <a:ext uri="{FF2B5EF4-FFF2-40B4-BE49-F238E27FC236}">
                  <a16:creationId xmlns:a16="http://schemas.microsoft.com/office/drawing/2014/main" id="{F4AFC862-28F4-4105-A6ED-640EB40B90E6}"/>
                </a:ext>
              </a:extLst>
            </p:cNvPr>
            <p:cNvPicPr>
              <a:picLocks noChangeAspect="1"/>
            </p:cNvPicPr>
            <p:nvPr>
              <a:audioFile r:link="rId18"/>
              <p:extLst>
                <p:ext uri="{DAA4B4D4-6D71-4841-9C94-3DE7FCFB9230}">
                  <p14:media xmlns:p14="http://schemas.microsoft.com/office/powerpoint/2010/main" r:embed="rId17"/>
                </p:ext>
              </p:extLst>
            </p:nvPr>
          </p:nvPicPr>
          <p:blipFill>
            <a:blip r:embed="rId20"/>
            <a:stretch>
              <a:fillRect/>
            </a:stretch>
          </p:blipFill>
          <p:spPr>
            <a:xfrm>
              <a:off x="8267701" y="6086017"/>
              <a:ext cx="72108" cy="72108"/>
            </a:xfrm>
            <a:prstGeom prst="rect">
              <a:avLst/>
            </a:prstGeom>
          </p:spPr>
        </p:pic>
      </p:grpSp>
      <p:pic>
        <p:nvPicPr>
          <p:cNvPr id="60" name="mấy ô tô">
            <a:hlinkClick r:id="" action="ppaction://media"/>
            <a:extLst>
              <a:ext uri="{FF2B5EF4-FFF2-40B4-BE49-F238E27FC236}">
                <a16:creationId xmlns:a16="http://schemas.microsoft.com/office/drawing/2014/main" id="{0C0714B5-9CB9-421E-ADCB-4EA1CAD4D98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453383" y="-373826"/>
            <a:ext cx="244475" cy="244475"/>
          </a:xfrm>
          <a:prstGeom prst="rect">
            <a:avLst/>
          </a:prstGeom>
        </p:spPr>
      </p:pic>
      <p:pic>
        <p:nvPicPr>
          <p:cNvPr id="67" name="nhạc nền">
            <a:hlinkClick r:id="" action="ppaction://media"/>
            <a:extLst>
              <a:ext uri="{FF2B5EF4-FFF2-40B4-BE49-F238E27FC236}">
                <a16:creationId xmlns:a16="http://schemas.microsoft.com/office/drawing/2014/main" id="{0BCE1705-D1F8-46DF-8CE0-E1802940FC4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525252" y="-503945"/>
            <a:ext cx="244475" cy="244475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094714" y="120076"/>
            <a:ext cx="7772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3200" b="1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BCCC1F3-DBD7-4C23-94A3-0B6A4171C74B}"/>
              </a:ext>
            </a:extLst>
          </p:cNvPr>
          <p:cNvSpPr/>
          <p:nvPr/>
        </p:nvSpPr>
        <p:spPr>
          <a:xfrm>
            <a:off x="0" y="16152"/>
            <a:ext cx="428475" cy="441047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F6A35A3-B5B8-4BAA-91E3-EF66BE0D9F36}"/>
              </a:ext>
            </a:extLst>
          </p:cNvPr>
          <p:cNvSpPr/>
          <p:nvPr/>
        </p:nvSpPr>
        <p:spPr>
          <a:xfrm rot="5400000">
            <a:off x="6011729" y="4898496"/>
            <a:ext cx="600197" cy="349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au khi chơi xong">
            <a:hlinkClick r:id="" action="ppaction://media"/>
            <a:extLst>
              <a:ext uri="{FF2B5EF4-FFF2-40B4-BE49-F238E27FC236}">
                <a16:creationId xmlns:a16="http://schemas.microsoft.com/office/drawing/2014/main" id="{B7681836-BE92-4C24-A5A8-801772E25B1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373842" y="-617507"/>
            <a:ext cx="487363" cy="4873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2FFEC37-C00F-461E-B56F-21D5D639520D}"/>
              </a:ext>
            </a:extLst>
          </p:cNvPr>
          <p:cNvGrpSpPr/>
          <p:nvPr/>
        </p:nvGrpSpPr>
        <p:grpSpPr>
          <a:xfrm>
            <a:off x="2897465" y="1238668"/>
            <a:ext cx="6062410" cy="3516369"/>
            <a:chOff x="2897465" y="1238668"/>
            <a:chExt cx="6062410" cy="3516369"/>
          </a:xfrm>
        </p:grpSpPr>
        <p:sp>
          <p:nvSpPr>
            <p:cNvPr id="61" name="Action Button: Blank 60">
              <a:hlinkClick r:id="rId21" action="ppaction://hlinksldjump" highlightClick="1"/>
              <a:extLst>
                <a:ext uri="{FF2B5EF4-FFF2-40B4-BE49-F238E27FC236}">
                  <a16:creationId xmlns:a16="http://schemas.microsoft.com/office/drawing/2014/main" id="{C7771C15-C9E8-44C4-A9F5-3D5BA0543286}"/>
                </a:ext>
              </a:extLst>
            </p:cNvPr>
            <p:cNvSpPr/>
            <p:nvPr/>
          </p:nvSpPr>
          <p:spPr>
            <a:xfrm>
              <a:off x="2897465" y="1238668"/>
              <a:ext cx="6062410" cy="3516369"/>
            </a:xfrm>
            <a:prstGeom prst="actionButtonBlank">
              <a:avLst/>
            </a:prstGeom>
            <a:solidFill>
              <a:srgbClr val="B1F9F9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328739C-DAA3-450D-BAF9-6DD955E3E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45" t="5129" r="12861" b="3930"/>
            <a:stretch/>
          </p:blipFill>
          <p:spPr>
            <a:xfrm>
              <a:off x="4456978" y="1405368"/>
              <a:ext cx="1254943" cy="1585244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C24F581E-A7C5-48AB-8B98-2D638A0663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45" t="5129" r="12861" b="3930"/>
            <a:stretch/>
          </p:blipFill>
          <p:spPr>
            <a:xfrm>
              <a:off x="6080954" y="1405368"/>
              <a:ext cx="1254943" cy="1585244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CD68384-B5C9-4CED-9035-101F0F174B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45" t="5129" r="12861" b="3930"/>
            <a:stretch/>
          </p:blipFill>
          <p:spPr>
            <a:xfrm>
              <a:off x="3577452" y="3157312"/>
              <a:ext cx="1254943" cy="1585244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FB867D23-1B4B-4052-AD52-D4AD3FA387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45" t="5129" r="12861" b="3930"/>
            <a:stretch/>
          </p:blipFill>
          <p:spPr>
            <a:xfrm>
              <a:off x="5274057" y="3132566"/>
              <a:ext cx="1254943" cy="1585244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0D111A56-341D-4F5C-9179-BFFEFEADB6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45" t="5129" r="12861" b="3930"/>
            <a:stretch/>
          </p:blipFill>
          <p:spPr>
            <a:xfrm>
              <a:off x="6970662" y="3132566"/>
              <a:ext cx="1254943" cy="1585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729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9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39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2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45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61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616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865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57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36585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10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50</Words>
  <Application>Microsoft Office PowerPoint</Application>
  <PresentationFormat>Widescreen</PresentationFormat>
  <Paragraphs>18</Paragraphs>
  <Slides>6</Slides>
  <Notes>0</Notes>
  <HiddenSlides>0</HiddenSlides>
  <MMClips>69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61</cp:revision>
  <dcterms:created xsi:type="dcterms:W3CDTF">2006-08-16T00:00:00Z</dcterms:created>
  <dcterms:modified xsi:type="dcterms:W3CDTF">2023-12-28T03:08:40Z</dcterms:modified>
</cp:coreProperties>
</file>