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22" autoAdjust="0"/>
  </p:normalViewPr>
  <p:slideViewPr>
    <p:cSldViewPr>
      <p:cViewPr varScale="1">
        <p:scale>
          <a:sx n="47" d="100"/>
          <a:sy n="47" d="100"/>
        </p:scale>
        <p:origin x="83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957863"/>
              </p:ext>
            </p:extLst>
          </p:nvPr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752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7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16/9/2024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thể chất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Tung bóng lên cao và bắt bóng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17/9/2024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nhận thức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Tìm hiểu về nguyên liệu làm đèn lồng(E2,E3</a:t>
                      </a:r>
                      <a:r>
                        <a:rPr lang="vi-VN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18/9/2024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nhận thức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kích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thước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19/9/2024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thẩm mĩ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Steam: Làm đồ chơi trung thu “Làm đèn lồng”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(E4,E5)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20/9/2024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thẩm mĩ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hát “Gọi trăng là gì”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3034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–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tết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steam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tết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16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 ngày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 thực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 Thị </a:t>
            </a:r>
            <a:r>
              <a:rPr lang="en-US" sz="32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Vóc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147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Times New Roman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Admin</cp:lastModifiedBy>
  <cp:revision>24</cp:revision>
  <cp:lastPrinted>2024-09-19T11:01:31Z</cp:lastPrinted>
  <dcterms:created xsi:type="dcterms:W3CDTF">2006-08-16T00:00:00Z</dcterms:created>
  <dcterms:modified xsi:type="dcterms:W3CDTF">2024-09-25T08:28:26Z</dcterms:modified>
  <dc:identifier>DAGEnc4rUew</dc:identifier>
</cp:coreProperties>
</file>