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</p:sldIdLst>
  <p:sldSz cx="18288000" cy="10287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173" autoAdjust="0"/>
    <p:restoredTop sz="94622" autoAdjust="0"/>
  </p:normalViewPr>
  <p:slideViewPr>
    <p:cSldViewPr>
      <p:cViewPr varScale="1">
        <p:scale>
          <a:sx n="43" d="100"/>
          <a:sy n="43" d="100"/>
        </p:scale>
        <p:origin x="1074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9/25/2024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9/25/2024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9/25/2024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18288000" cy="10287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3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2489890"/>
              </p:ext>
            </p:extLst>
          </p:nvPr>
        </p:nvGraphicFramePr>
        <p:xfrm>
          <a:off x="533400" y="3314700"/>
          <a:ext cx="17449800" cy="5943600"/>
        </p:xfrm>
        <a:graphic>
          <a:graphicData uri="http://schemas.openxmlformats.org/drawingml/2006/table">
            <a:tbl>
              <a:tblPr/>
              <a:tblGrid>
                <a:gridCol w="175289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5773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1417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200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1242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2004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378010"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2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Nội</a:t>
                      </a:r>
                      <a:r>
                        <a:rPr lang="en-US" sz="2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dung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28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2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en-US" sz="28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28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3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28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4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28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5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28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6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6559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32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Hoạt động học</a:t>
                      </a:r>
                      <a:endParaRPr lang="en-US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3200" b="1" i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Ngày 16/9/2024</a:t>
                      </a:r>
                      <a:endParaRPr lang="en-US" sz="32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32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Lĩnh vực: PT thể chất</a:t>
                      </a:r>
                      <a:endParaRPr lang="en-US" sz="32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3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Đập và bắt bóng</a:t>
                      </a:r>
                      <a:endParaRPr lang="en-US" sz="3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3200" b="1" i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Ngày 17/9/2024</a:t>
                      </a:r>
                      <a:endParaRPr lang="en-US" sz="32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32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Lĩnh vực: PT nhận thức</a:t>
                      </a:r>
                      <a:endParaRPr lang="en-US" sz="32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3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So sánh sự giống nhau và khác nhau của 2 đồ dùng đồ chơi</a:t>
                      </a:r>
                      <a:r>
                        <a:rPr lang="nl-NL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en-US" sz="18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3200" b="1" i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Ngày 18/9/2024</a:t>
                      </a:r>
                      <a:endParaRPr lang="en-US" sz="32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32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Lĩnh vực: PT thẩm mỹ</a:t>
                      </a:r>
                      <a:endParaRPr lang="en-US" sz="32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3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Dạy VĐMH bài  “Bé đi mẫu giáo”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3200" b="1" i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Ngày 19/9/2024</a:t>
                      </a:r>
                      <a:endParaRPr lang="en-US" sz="32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32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Lĩnh vực: PT ngôn ngữ</a:t>
                      </a:r>
                      <a:endParaRPr lang="en-US" sz="32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3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Truyện “Bạn mới”</a:t>
                      </a:r>
                      <a:endParaRPr lang="en-US" sz="32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3200" b="1" i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Ngày 20/9/2024</a:t>
                      </a:r>
                      <a:endParaRPr lang="en-US" sz="32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32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Lĩnh vực: PT TCKN-XH</a:t>
                      </a:r>
                      <a:endParaRPr lang="en-US" sz="32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3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Không</a:t>
                      </a: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3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nhận</a:t>
                      </a: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3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quà</a:t>
                      </a: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3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và</a:t>
                      </a: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3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đi</a:t>
                      </a: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3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theo</a:t>
                      </a: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3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người</a:t>
                      </a: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3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lạ</a:t>
                      </a:r>
                      <a:endParaRPr lang="en-US" sz="32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4" name="Freeform 4"/>
          <p:cNvSpPr/>
          <p:nvPr/>
        </p:nvSpPr>
        <p:spPr>
          <a:xfrm rot="-1391740" flipH="1">
            <a:off x="99526" y="8288696"/>
            <a:ext cx="867748" cy="1904384"/>
          </a:xfrm>
          <a:custGeom>
            <a:avLst/>
            <a:gdLst/>
            <a:ahLst/>
            <a:cxnLst/>
            <a:rect l="l" t="t" r="r" b="b"/>
            <a:pathLst>
              <a:path w="1195264" h="2548044">
                <a:moveTo>
                  <a:pt x="1195264" y="0"/>
                </a:moveTo>
                <a:lnTo>
                  <a:pt x="0" y="0"/>
                </a:lnTo>
                <a:lnTo>
                  <a:pt x="0" y="2548044"/>
                </a:lnTo>
                <a:lnTo>
                  <a:pt x="1195264" y="2548044"/>
                </a:lnTo>
                <a:lnTo>
                  <a:pt x="1195264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5" name="Rectangle 4"/>
          <p:cNvSpPr/>
          <p:nvPr/>
        </p:nvSpPr>
        <p:spPr>
          <a:xfrm>
            <a:off x="3962400" y="266700"/>
            <a:ext cx="10363200" cy="30088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vi-VN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THỜI KHÓA BIỂU</a:t>
            </a:r>
            <a:endParaRPr lang="en-US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vi-VN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Chủ đề: </a:t>
            </a:r>
            <a:r>
              <a:rPr lang="en-US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Trường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mầm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non – </a:t>
            </a:r>
            <a:r>
              <a:rPr lang="en-US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tết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trung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thu</a:t>
            </a:r>
            <a:endParaRPr lang="en-US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Nhánh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3: An </a:t>
            </a:r>
            <a:r>
              <a:rPr lang="en-US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toàn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cho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bé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khi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ở </a:t>
            </a:r>
            <a:r>
              <a:rPr lang="en-US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trường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en-US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Từ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23</a:t>
            </a:r>
            <a:r>
              <a:rPr lang="vi-VN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9</a:t>
            </a:r>
            <a:r>
              <a:rPr lang="vi-VN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đến ngày 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27</a:t>
            </a:r>
            <a:r>
              <a:rPr lang="vi-VN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9</a:t>
            </a:r>
            <a:r>
              <a:rPr lang="vi-VN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/2024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en-US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vi-VN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Giáo viên thực hiện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vi-VN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Vũ Thị </a:t>
            </a:r>
            <a:r>
              <a:rPr lang="en-US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Phương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Thảo</a:t>
            </a:r>
            <a:endParaRPr lang="en-US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</TotalTime>
  <Words>139</Words>
  <Application>Microsoft Office PowerPoint</Application>
  <PresentationFormat>Custom</PresentationFormat>
  <Paragraphs>27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Times New Roman</vt:lpstr>
      <vt:lpstr>Calibri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Nguyễn Thị Kim Oanh</dc:creator>
  <cp:lastModifiedBy>Administrator</cp:lastModifiedBy>
  <cp:revision>27</cp:revision>
  <cp:lastPrinted>2024-09-19T11:01:31Z</cp:lastPrinted>
  <dcterms:created xsi:type="dcterms:W3CDTF">2006-08-16T00:00:00Z</dcterms:created>
  <dcterms:modified xsi:type="dcterms:W3CDTF">2024-09-25T14:09:34Z</dcterms:modified>
  <dc:identifier>DAGEnc4rUew</dc:identifier>
</cp:coreProperties>
</file>