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3"/>
  </p:notesMasterIdLst>
  <p:sldIdLst>
    <p:sldId id="264" r:id="rId2"/>
  </p:sldIdLst>
  <p:sldSz cx="18288000" cy="10287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173" autoAdjust="0"/>
    <p:restoredTop sz="93020" autoAdjust="0"/>
  </p:normalViewPr>
  <p:slideViewPr>
    <p:cSldViewPr>
      <p:cViewPr varScale="1">
        <p:scale>
          <a:sx n="42" d="100"/>
          <a:sy n="42" d="100"/>
        </p:scale>
        <p:origin x="912" y="4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516A17-D82D-4267-A6D7-1E6229CED994}" type="datetimeFigureOut">
              <a:rPr lang="en-US" smtClean="0"/>
              <a:t>25/9/2024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3A3F98-F544-4C72-B940-E14EE19FA2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57941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25/9/2024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25/9/2024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25/9/2024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25/9/2024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25/9/2024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25/9/2024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25/9/2024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25/9/2024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25/9/2024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25/9/2024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25/9/2024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25/9/2024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-36095" y="0"/>
            <a:ext cx="18288000" cy="10287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eeform 2"/>
          <p:cNvSpPr/>
          <p:nvPr/>
        </p:nvSpPr>
        <p:spPr>
          <a:xfrm>
            <a:off x="-36095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graphicFrame>
        <p:nvGraphicFramePr>
          <p:cNvPr id="3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17251893"/>
              </p:ext>
            </p:extLst>
          </p:nvPr>
        </p:nvGraphicFramePr>
        <p:xfrm>
          <a:off x="533400" y="3314700"/>
          <a:ext cx="17449800" cy="6417882"/>
        </p:xfrm>
        <a:graphic>
          <a:graphicData uri="http://schemas.openxmlformats.org/drawingml/2006/table">
            <a:tbl>
              <a:tblPr/>
              <a:tblGrid>
                <a:gridCol w="1676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3422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1417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200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1242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2004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1430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Nội</a:t>
                      </a:r>
                      <a:r>
                        <a:rPr lang="en-US" sz="32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dung</a:t>
                      </a:r>
                      <a:endParaRPr lang="en-US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3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2</a:t>
                      </a:r>
                      <a:endParaRPr lang="en-US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en-US" sz="32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3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3</a:t>
                      </a:r>
                      <a:endParaRPr lang="en-US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3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4</a:t>
                      </a:r>
                      <a:endParaRPr lang="en-US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3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5</a:t>
                      </a:r>
                      <a:endParaRPr lang="en-US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3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6</a:t>
                      </a:r>
                      <a:endParaRPr lang="en-US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6559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Hoạt</a:t>
                      </a:r>
                      <a:r>
                        <a:rPr lang="en-US" sz="3200" b="1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1" baseline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động</a:t>
                      </a:r>
                      <a:r>
                        <a:rPr lang="en-US" sz="3200" b="1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1" baseline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học</a:t>
                      </a:r>
                      <a:endParaRPr lang="en-US" sz="3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2E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(23/9/2024)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3200" b="1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Phát</a:t>
                      </a:r>
                      <a:r>
                        <a:rPr lang="en-US" sz="3200" b="1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3200" b="1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triển</a:t>
                      </a:r>
                      <a:r>
                        <a:rPr lang="en-US" sz="3200" b="1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3200" b="1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thể</a:t>
                      </a:r>
                      <a:r>
                        <a:rPr lang="en-US" sz="3200" b="1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3200" b="1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chất</a:t>
                      </a:r>
                      <a:endParaRPr lang="en-US" sz="3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  <a:p>
                      <a:pPr marL="0" indent="0">
                        <a:lnSpc>
                          <a:spcPct val="150000"/>
                        </a:lnSpc>
                        <a:buFontTx/>
                        <a:buNone/>
                      </a:pP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- </a:t>
                      </a:r>
                      <a:r>
                        <a:rPr lang="en-US" sz="32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Đi</a:t>
                      </a: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32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kiễng</a:t>
                      </a: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32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gót</a:t>
                      </a: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32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chân</a:t>
                      </a:r>
                      <a:endParaRPr lang="en-US" sz="3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  <a:p>
                      <a:pPr marL="457200" indent="-457200">
                        <a:lnSpc>
                          <a:spcPct val="150000"/>
                        </a:lnSpc>
                        <a:buFontTx/>
                        <a:buChar char="-"/>
                      </a:pPr>
                      <a:endParaRPr lang="en-US" sz="3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2E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3200" b="1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(24/9/2024)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3200" b="1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Phát</a:t>
                      </a:r>
                      <a:r>
                        <a:rPr lang="en-US" sz="3200" b="1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3200" b="1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triển</a:t>
                      </a:r>
                      <a:r>
                        <a:rPr lang="en-US" sz="3200" b="1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TCKNXH</a:t>
                      </a:r>
                      <a:endParaRPr lang="en-US" sz="3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32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Kĩ</a:t>
                      </a: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32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năng</a:t>
                      </a: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32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sử</a:t>
                      </a: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32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dụng</a:t>
                      </a: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32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đồ</a:t>
                      </a: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32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chơi</a:t>
                      </a: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an </a:t>
                      </a:r>
                      <a:r>
                        <a:rPr lang="en-US" sz="32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toàn</a:t>
                      </a: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 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2E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(25/9/2024)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3200" b="1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 </a:t>
                      </a:r>
                      <a:endParaRPr lang="en-US" sz="3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3200" b="1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Phát</a:t>
                      </a:r>
                      <a:r>
                        <a:rPr lang="en-US" sz="3200" b="1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3200" b="1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triển</a:t>
                      </a:r>
                      <a:r>
                        <a:rPr lang="en-US" sz="3200" b="1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3200" b="1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ngôn</a:t>
                      </a:r>
                      <a:r>
                        <a:rPr lang="en-US" sz="3200" b="1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3200" b="1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ngữ</a:t>
                      </a:r>
                      <a:r>
                        <a:rPr lang="en-US" sz="3200" b="1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.</a:t>
                      </a:r>
                      <a:endParaRPr lang="en-US" sz="3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32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Truyện</a:t>
                      </a: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: </a:t>
                      </a:r>
                      <a:r>
                        <a:rPr lang="en-US" sz="32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Vịt</a:t>
                      </a: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con </a:t>
                      </a:r>
                      <a:r>
                        <a:rPr lang="en-US" sz="32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đi</a:t>
                      </a: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32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học</a:t>
                      </a:r>
                      <a:endParaRPr lang="en-US" sz="3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 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2E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(26/9/2024)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3200" b="1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 </a:t>
                      </a:r>
                      <a:endParaRPr lang="en-US" sz="3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3200" b="1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Phát</a:t>
                      </a:r>
                      <a:r>
                        <a:rPr lang="en-US" sz="3200" b="1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3200" b="1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triển</a:t>
                      </a:r>
                      <a:r>
                        <a:rPr lang="en-US" sz="3200" b="1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3200" b="1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thẩm</a:t>
                      </a:r>
                      <a:r>
                        <a:rPr lang="en-US" sz="3200" b="1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3200" b="1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mỹ</a:t>
                      </a:r>
                      <a:endParaRPr lang="en-US" sz="3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32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Nặn</a:t>
                      </a: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32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hình</a:t>
                      </a: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32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tròn</a:t>
                      </a:r>
                      <a:endParaRPr lang="en-US" sz="3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2E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(27/9/2024)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3200" b="1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Phát</a:t>
                      </a:r>
                      <a:r>
                        <a:rPr lang="en-US" sz="3200" b="1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3200" b="1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triển</a:t>
                      </a:r>
                      <a:r>
                        <a:rPr lang="en-US" sz="3200" b="1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3200" b="1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nhận</a:t>
                      </a:r>
                      <a:r>
                        <a:rPr lang="en-US" sz="3200" b="1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3200" b="1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thức</a:t>
                      </a:r>
                      <a:endParaRPr lang="en-US" sz="3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32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Xếp</a:t>
                      </a: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32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tương</a:t>
                      </a: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32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ứng</a:t>
                      </a: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1-1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2E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4" name="Freeform 4"/>
          <p:cNvSpPr/>
          <p:nvPr/>
        </p:nvSpPr>
        <p:spPr>
          <a:xfrm rot="-1391740" flipH="1">
            <a:off x="99526" y="8288696"/>
            <a:ext cx="867748" cy="1904384"/>
          </a:xfrm>
          <a:custGeom>
            <a:avLst/>
            <a:gdLst/>
            <a:ahLst/>
            <a:cxnLst/>
            <a:rect l="l" t="t" r="r" b="b"/>
            <a:pathLst>
              <a:path w="1195264" h="2548044">
                <a:moveTo>
                  <a:pt x="1195264" y="0"/>
                </a:moveTo>
                <a:lnTo>
                  <a:pt x="0" y="0"/>
                </a:lnTo>
                <a:lnTo>
                  <a:pt x="0" y="2548044"/>
                </a:lnTo>
                <a:lnTo>
                  <a:pt x="1195264" y="2548044"/>
                </a:lnTo>
                <a:lnTo>
                  <a:pt x="1195264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</p:sp>
      <p:sp>
        <p:nvSpPr>
          <p:cNvPr id="5" name="Rectangle 4"/>
          <p:cNvSpPr/>
          <p:nvPr/>
        </p:nvSpPr>
        <p:spPr>
          <a:xfrm>
            <a:off x="2667000" y="479882"/>
            <a:ext cx="13563600" cy="2952411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 algn="ctr">
              <a:lnSpc>
                <a:spcPts val="4500"/>
              </a:lnSpc>
            </a:pPr>
            <a:r>
              <a:rPr lang="vi-VN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THỜI KHÓA BIỂU</a:t>
            </a:r>
            <a:endParaRPr lang="en-US" sz="3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ts val="4500"/>
              </a:lnSpc>
            </a:pPr>
            <a:r>
              <a:rPr lang="vi-VN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Chủ đề: </a:t>
            </a:r>
            <a:r>
              <a:rPr lang="en-US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Trường</a:t>
            </a:r>
            <a:r>
              <a:rPr lang="en-US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mầm</a:t>
            </a:r>
            <a:r>
              <a:rPr lang="en-US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non – </a:t>
            </a:r>
            <a:r>
              <a:rPr lang="en-US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tết</a:t>
            </a:r>
            <a:r>
              <a:rPr lang="en-US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trung</a:t>
            </a:r>
            <a:r>
              <a:rPr lang="en-US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thu</a:t>
            </a:r>
            <a:endParaRPr lang="en-US" sz="3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ts val="4500"/>
              </a:lnSpc>
            </a:pPr>
            <a:r>
              <a:rPr lang="en-US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Nhánh</a:t>
            </a:r>
            <a:r>
              <a:rPr lang="en-US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3: </a:t>
            </a:r>
            <a:r>
              <a:rPr lang="en-US" sz="3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 </a:t>
            </a:r>
            <a:r>
              <a:rPr lang="en-US" sz="36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toàn</a:t>
            </a:r>
            <a:r>
              <a:rPr lang="en-US" sz="3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3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mầm</a:t>
            </a:r>
            <a:r>
              <a:rPr lang="en-US" sz="3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non </a:t>
            </a:r>
          </a:p>
          <a:p>
            <a:pPr algn="ctr">
              <a:lnSpc>
                <a:spcPts val="4500"/>
              </a:lnSpc>
            </a:pPr>
            <a:r>
              <a:rPr lang="en-US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en-US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Từ</a:t>
            </a:r>
            <a:r>
              <a:rPr lang="en-US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23</a:t>
            </a:r>
            <a:r>
              <a:rPr lang="vi-VN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en-US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9</a:t>
            </a:r>
            <a:r>
              <a:rPr lang="vi-VN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đến ngày </a:t>
            </a:r>
            <a:r>
              <a:rPr lang="en-US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27</a:t>
            </a:r>
            <a:r>
              <a:rPr lang="vi-VN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en-US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9</a:t>
            </a:r>
            <a:r>
              <a:rPr lang="vi-VN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/2024</a:t>
            </a:r>
            <a:r>
              <a:rPr lang="en-US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en-US" sz="3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ts val="4500"/>
              </a:lnSpc>
            </a:pPr>
            <a:r>
              <a:rPr lang="vi-VN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Giáo viên thực hiện: </a:t>
            </a:r>
            <a:r>
              <a:rPr lang="en-US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Nguyễn</a:t>
            </a:r>
            <a:r>
              <a:rPr lang="en-US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Thị</a:t>
            </a:r>
            <a:r>
              <a:rPr lang="en-US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Nhung</a:t>
            </a:r>
            <a:endParaRPr lang="en-US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08819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71</TotalTime>
  <Words>124</Words>
  <Application>Microsoft Office PowerPoint</Application>
  <PresentationFormat>Custom</PresentationFormat>
  <Paragraphs>31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Times New Roman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Nguyễn Thị Kim Oanh</dc:creator>
  <cp:lastModifiedBy>nhungnhan269@gmail.com</cp:lastModifiedBy>
  <cp:revision>18</cp:revision>
  <dcterms:created xsi:type="dcterms:W3CDTF">2006-08-16T00:00:00Z</dcterms:created>
  <dcterms:modified xsi:type="dcterms:W3CDTF">2024-09-25T09:49:20Z</dcterms:modified>
  <dc:identifier>DAGEnc4rUew</dc:identifier>
</cp:coreProperties>
</file>