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D739F"/>
    <a:srgbClr val="CE62A2"/>
    <a:srgbClr val="DCF4F6"/>
    <a:srgbClr val="51DF9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B2F54-9A7D-453A-B227-382573DC64B1}" type="datetimeFigureOut">
              <a:rPr lang="en-US" smtClean="0"/>
              <a:t>25/9/2024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4D6BF-5B50-4C56-8216-91DAF5BC1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33434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B2F54-9A7D-453A-B227-382573DC64B1}" type="datetimeFigureOut">
              <a:rPr lang="en-US" smtClean="0"/>
              <a:t>25/9/2024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4D6BF-5B50-4C56-8216-91DAF5BC1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17877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B2F54-9A7D-453A-B227-382573DC64B1}" type="datetimeFigureOut">
              <a:rPr lang="en-US" smtClean="0"/>
              <a:t>25/9/2024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4D6BF-5B50-4C56-8216-91DAF5BC1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07968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B2F54-9A7D-453A-B227-382573DC64B1}" type="datetimeFigureOut">
              <a:rPr lang="en-US" smtClean="0"/>
              <a:t>25/9/2024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4D6BF-5B50-4C56-8216-91DAF5BC1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84683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B2F54-9A7D-453A-B227-382573DC64B1}" type="datetimeFigureOut">
              <a:rPr lang="en-US" smtClean="0"/>
              <a:t>25/9/2024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4D6BF-5B50-4C56-8216-91DAF5BC1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93125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B2F54-9A7D-453A-B227-382573DC64B1}" type="datetimeFigureOut">
              <a:rPr lang="en-US" smtClean="0"/>
              <a:t>25/9/2024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4D6BF-5B50-4C56-8216-91DAF5BC1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2749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B2F54-9A7D-453A-B227-382573DC64B1}" type="datetimeFigureOut">
              <a:rPr lang="en-US" smtClean="0"/>
              <a:t>25/9/2024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4D6BF-5B50-4C56-8216-91DAF5BC1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3607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B2F54-9A7D-453A-B227-382573DC64B1}" type="datetimeFigureOut">
              <a:rPr lang="en-US" smtClean="0"/>
              <a:t>25/9/2024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4D6BF-5B50-4C56-8216-91DAF5BC1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94621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B2F54-9A7D-453A-B227-382573DC64B1}" type="datetimeFigureOut">
              <a:rPr lang="en-US" smtClean="0"/>
              <a:t>25/9/2024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4D6BF-5B50-4C56-8216-91DAF5BC1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6701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B2F54-9A7D-453A-B227-382573DC64B1}" type="datetimeFigureOut">
              <a:rPr lang="en-US" smtClean="0"/>
              <a:t>25/9/2024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4D6BF-5B50-4C56-8216-91DAF5BC1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93137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B2F54-9A7D-453A-B227-382573DC64B1}" type="datetimeFigureOut">
              <a:rPr lang="en-US" smtClean="0"/>
              <a:t>25/9/2024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4D6BF-5B50-4C56-8216-91DAF5BC1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75515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AB2F54-9A7D-453A-B227-382573DC64B1}" type="datetimeFigureOut">
              <a:rPr lang="en-US" smtClean="0"/>
              <a:t>25/9/2024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A4D6BF-5B50-4C56-8216-91DAF5BC1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60359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 descr="https://i.pinimg.com/564x/26/d9/b7/26d9b73caace5d1c26f3647a5cb92b8d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775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00098713"/>
              </p:ext>
            </p:extLst>
          </p:nvPr>
        </p:nvGraphicFramePr>
        <p:xfrm>
          <a:off x="1162592" y="2324284"/>
          <a:ext cx="9899470" cy="36398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14210">
                  <a:extLst>
                    <a:ext uri="{9D8B030D-6E8A-4147-A177-3AD203B41FA5}">
                      <a16:colId xmlns:a16="http://schemas.microsoft.com/office/drawing/2014/main" val="110406199"/>
                    </a:ext>
                  </a:extLst>
                </a:gridCol>
                <a:gridCol w="1414210">
                  <a:extLst>
                    <a:ext uri="{9D8B030D-6E8A-4147-A177-3AD203B41FA5}">
                      <a16:colId xmlns:a16="http://schemas.microsoft.com/office/drawing/2014/main" val="1489524489"/>
                    </a:ext>
                  </a:extLst>
                </a:gridCol>
                <a:gridCol w="1414210">
                  <a:extLst>
                    <a:ext uri="{9D8B030D-6E8A-4147-A177-3AD203B41FA5}">
                      <a16:colId xmlns:a16="http://schemas.microsoft.com/office/drawing/2014/main" val="1161683740"/>
                    </a:ext>
                  </a:extLst>
                </a:gridCol>
                <a:gridCol w="1414210">
                  <a:extLst>
                    <a:ext uri="{9D8B030D-6E8A-4147-A177-3AD203B41FA5}">
                      <a16:colId xmlns:a16="http://schemas.microsoft.com/office/drawing/2014/main" val="967492672"/>
                    </a:ext>
                  </a:extLst>
                </a:gridCol>
                <a:gridCol w="1414210">
                  <a:extLst>
                    <a:ext uri="{9D8B030D-6E8A-4147-A177-3AD203B41FA5}">
                      <a16:colId xmlns:a16="http://schemas.microsoft.com/office/drawing/2014/main" val="3275356891"/>
                    </a:ext>
                  </a:extLst>
                </a:gridCol>
                <a:gridCol w="1414210">
                  <a:extLst>
                    <a:ext uri="{9D8B030D-6E8A-4147-A177-3AD203B41FA5}">
                      <a16:colId xmlns:a16="http://schemas.microsoft.com/office/drawing/2014/main" val="213577390"/>
                    </a:ext>
                  </a:extLst>
                </a:gridCol>
                <a:gridCol w="1414210">
                  <a:extLst>
                    <a:ext uri="{9D8B030D-6E8A-4147-A177-3AD203B41FA5}">
                      <a16:colId xmlns:a16="http://schemas.microsoft.com/office/drawing/2014/main" val="2716992690"/>
                    </a:ext>
                  </a:extLst>
                </a:gridCol>
              </a:tblGrid>
              <a:tr h="364855">
                <a:tc rowSpan="2">
                  <a:txBody>
                    <a:bodyPr/>
                    <a:lstStyle/>
                    <a:p>
                      <a:pPr algn="ctr"/>
                      <a:r>
                        <a:rPr lang="en-US" smtClean="0">
                          <a:solidFill>
                            <a:srgbClr val="FF0000"/>
                          </a:solidFill>
                        </a:rPr>
                        <a:t>STT</a:t>
                      </a:r>
                      <a:endParaRPr lang="en-US">
                        <a:solidFill>
                          <a:srgbClr val="FF0000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F4F6"/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ctr"/>
                      <a:r>
                        <a:rPr lang="en-US" smtClean="0">
                          <a:solidFill>
                            <a:srgbClr val="FF0000"/>
                          </a:solidFill>
                        </a:rPr>
                        <a:t>Các</a:t>
                      </a:r>
                      <a:r>
                        <a:rPr lang="en-US" baseline="0" smtClean="0">
                          <a:solidFill>
                            <a:srgbClr val="FF0000"/>
                          </a:solidFill>
                        </a:rPr>
                        <a:t> hoạt động trong ngày</a:t>
                      </a:r>
                      <a:endParaRPr lang="en-US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F4F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mtClean="0">
                          <a:solidFill>
                            <a:srgbClr val="FF0000"/>
                          </a:solidFill>
                        </a:rPr>
                        <a:t>Ghi chú</a:t>
                      </a:r>
                      <a:endParaRPr lang="en-US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F4F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53438370"/>
                  </a:ext>
                </a:extLst>
              </a:tr>
              <a:tr h="420790">
                <a:tc vMerge="1">
                  <a:txBody>
                    <a:bodyPr/>
                    <a:lstStyle/>
                    <a:p>
                      <a:endParaRPr lang="en-US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FF0000"/>
                          </a:solidFill>
                        </a:rPr>
                        <a:t>Thứ</a:t>
                      </a:r>
                      <a:r>
                        <a:rPr lang="en-US" b="1" baseline="0" smtClean="0">
                          <a:solidFill>
                            <a:srgbClr val="FF0000"/>
                          </a:solidFill>
                        </a:rPr>
                        <a:t> 2</a:t>
                      </a:r>
                      <a:endParaRPr lang="en-US" b="1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F4F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FF0000"/>
                          </a:solidFill>
                        </a:rPr>
                        <a:t>Thứ</a:t>
                      </a:r>
                      <a:r>
                        <a:rPr lang="en-US" b="1" baseline="0" smtClean="0">
                          <a:solidFill>
                            <a:srgbClr val="FF0000"/>
                          </a:solidFill>
                        </a:rPr>
                        <a:t> 3</a:t>
                      </a:r>
                      <a:endParaRPr lang="en-US" b="1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F4F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FF0000"/>
                          </a:solidFill>
                        </a:rPr>
                        <a:t>Thứ</a:t>
                      </a:r>
                      <a:r>
                        <a:rPr lang="en-US" b="1" baseline="0" smtClean="0">
                          <a:solidFill>
                            <a:srgbClr val="FF0000"/>
                          </a:solidFill>
                        </a:rPr>
                        <a:t> 4</a:t>
                      </a:r>
                      <a:endParaRPr lang="en-US" b="1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F4F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FF0000"/>
                          </a:solidFill>
                        </a:rPr>
                        <a:t>Thứ</a:t>
                      </a:r>
                      <a:r>
                        <a:rPr lang="en-US" b="1" baseline="0" smtClean="0">
                          <a:solidFill>
                            <a:srgbClr val="FF0000"/>
                          </a:solidFill>
                        </a:rPr>
                        <a:t> 5</a:t>
                      </a:r>
                      <a:endParaRPr lang="en-US" b="1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F4F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FF0000"/>
                          </a:solidFill>
                        </a:rPr>
                        <a:t>Thứ</a:t>
                      </a:r>
                      <a:r>
                        <a:rPr lang="en-US" b="1" baseline="0" smtClean="0">
                          <a:solidFill>
                            <a:srgbClr val="FF0000"/>
                          </a:solidFill>
                        </a:rPr>
                        <a:t> 6</a:t>
                      </a:r>
                      <a:endParaRPr lang="en-US" b="1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F4F6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53332426"/>
                  </a:ext>
                </a:extLst>
              </a:tr>
              <a:tr h="2853302">
                <a:tc>
                  <a:txBody>
                    <a:bodyPr/>
                    <a:lstStyle/>
                    <a:p>
                      <a:pPr algn="ctr">
                        <a:lnSpc>
                          <a:spcPts val="2200"/>
                        </a:lnSpc>
                        <a:spcAft>
                          <a:spcPts val="0"/>
                        </a:spcAft>
                      </a:pPr>
                      <a:r>
                        <a:rPr lang="nl-NL" sz="2000" b="1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An toàn</a:t>
                      </a:r>
                      <a:r>
                        <a:rPr lang="nl-NL" sz="2000" b="1" baseline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trong trường mầm non</a:t>
                      </a:r>
                      <a:endParaRPr lang="en-US" sz="200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DCF4F6"/>
                    </a:solidFill>
                  </a:tcPr>
                </a:tc>
                <a:tc>
                  <a:txBody>
                    <a:bodyPr/>
                    <a:lstStyle/>
                    <a:p>
                      <a:pPr marL="102870" algn="ctr">
                        <a:lnSpc>
                          <a:spcPts val="2200"/>
                        </a:lnSpc>
                        <a:spcAft>
                          <a:spcPts val="0"/>
                        </a:spcAft>
                      </a:pPr>
                      <a:r>
                        <a:rPr lang="nl-NL" sz="2000" i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Ngày </a:t>
                      </a:r>
                      <a:r>
                        <a:rPr lang="en-US" sz="2000" i="1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23/9</a:t>
                      </a:r>
                      <a:endParaRPr lang="en-US" sz="200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>
                        <a:lnSpc>
                          <a:spcPts val="2200"/>
                        </a:lnSpc>
                        <a:spcAft>
                          <a:spcPts val="0"/>
                        </a:spcAft>
                      </a:pPr>
                      <a:r>
                        <a:rPr lang="nl-NL" sz="200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 Lĩnh vực: </a:t>
                      </a:r>
                      <a:r>
                        <a:rPr lang="nl-NL" sz="200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PTNN</a:t>
                      </a:r>
                      <a:endParaRPr lang="en-US" sz="200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>
                        <a:lnSpc>
                          <a:spcPts val="2200"/>
                        </a:lnSpc>
                        <a:spcAft>
                          <a:spcPts val="0"/>
                        </a:spcAft>
                      </a:pPr>
                      <a:r>
                        <a:rPr lang="nl-NL" sz="200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Tên HĐH: </a:t>
                      </a:r>
                      <a:r>
                        <a:rPr lang="en-US" sz="200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Chú</a:t>
                      </a:r>
                      <a:r>
                        <a:rPr lang="en-US" sz="2000" baseline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Vịt khàn</a:t>
                      </a:r>
                      <a:endParaRPr lang="en-US" sz="200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>
                        <a:lnSpc>
                          <a:spcPts val="2200"/>
                        </a:lnSpc>
                        <a:spcAft>
                          <a:spcPts val="0"/>
                        </a:spcAft>
                      </a:pPr>
                      <a:r>
                        <a:rPr lang="nl-NL" sz="200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200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DCF4F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2200"/>
                        </a:lnSpc>
                        <a:spcAft>
                          <a:spcPts val="0"/>
                        </a:spcAft>
                      </a:pPr>
                      <a:r>
                        <a:rPr lang="nl-NL" sz="2000" i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Ngày </a:t>
                      </a:r>
                      <a:r>
                        <a:rPr lang="en-US" sz="2000" i="1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24/9</a:t>
                      </a:r>
                      <a:endParaRPr lang="en-US" sz="200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342900" lvl="0" indent="-342900">
                        <a:lnSpc>
                          <a:spcPts val="2200"/>
                        </a:lnSpc>
                        <a:spcAft>
                          <a:spcPts val="0"/>
                        </a:spcAft>
                        <a:buFont typeface="Times New Roman" panose="02020603050405020304" pitchFamily="18" charset="0"/>
                        <a:buChar char="-"/>
                      </a:pPr>
                      <a:r>
                        <a:rPr lang="nl-NL" sz="200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Lĩnh vực: TCKN- XH</a:t>
                      </a:r>
                      <a:endParaRPr lang="en-US" sz="200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>
                        <a:lnSpc>
                          <a:spcPts val="2200"/>
                        </a:lnSpc>
                        <a:spcAft>
                          <a:spcPts val="0"/>
                        </a:spcAft>
                      </a:pPr>
                      <a:r>
                        <a:rPr lang="nl-NL" sz="200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Tên HĐH: </a:t>
                      </a:r>
                      <a:r>
                        <a:rPr lang="nl-NL" sz="200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Kĩ</a:t>
                      </a:r>
                      <a:r>
                        <a:rPr lang="nl-NL" sz="2000" baseline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năng sử dụng đồ dùng đồ chơi an toàn</a:t>
                      </a:r>
                      <a:endParaRPr lang="en-US" sz="200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DCF4F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2200"/>
                        </a:lnSpc>
                        <a:spcAft>
                          <a:spcPts val="0"/>
                        </a:spcAft>
                      </a:pPr>
                      <a:r>
                        <a:rPr lang="nl-NL" sz="2000" i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Ngày </a:t>
                      </a:r>
                      <a:r>
                        <a:rPr lang="en-US" sz="2000" i="1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25/9</a:t>
                      </a:r>
                      <a:endParaRPr lang="en-US" sz="200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342900" lvl="0" indent="-342900">
                        <a:lnSpc>
                          <a:spcPts val="2200"/>
                        </a:lnSpc>
                        <a:spcAft>
                          <a:spcPts val="0"/>
                        </a:spcAft>
                        <a:buFont typeface="Times New Roman" panose="02020603050405020304" pitchFamily="18" charset="0"/>
                        <a:buChar char="-"/>
                      </a:pPr>
                      <a:r>
                        <a:rPr lang="nl-NL" sz="200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Lĩnh vực: PTTM</a:t>
                      </a:r>
                      <a:endParaRPr lang="en-US" sz="200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>
                        <a:lnSpc>
                          <a:spcPts val="2200"/>
                        </a:lnSpc>
                        <a:spcAft>
                          <a:spcPts val="0"/>
                        </a:spcAft>
                      </a:pPr>
                      <a:r>
                        <a:rPr lang="nl-NL" sz="200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Tên HĐH: Dạy hát: </a:t>
                      </a:r>
                      <a:r>
                        <a:rPr lang="en-US" sz="200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Nặn:</a:t>
                      </a:r>
                      <a:r>
                        <a:rPr lang="en-US" sz="2000" baseline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Quả bóng</a:t>
                      </a:r>
                      <a:endParaRPr lang="en-US" sz="200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>
                        <a:lnSpc>
                          <a:spcPts val="2200"/>
                        </a:lnSpc>
                        <a:spcAft>
                          <a:spcPts val="0"/>
                        </a:spcAft>
                      </a:pPr>
                      <a:r>
                        <a:rPr lang="nl-NL" sz="200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200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DCF4F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2200"/>
                        </a:lnSpc>
                        <a:spcAft>
                          <a:spcPts val="0"/>
                        </a:spcAft>
                      </a:pPr>
                      <a:r>
                        <a:rPr lang="nl-NL" sz="2000" i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Ngày </a:t>
                      </a:r>
                      <a:r>
                        <a:rPr lang="en-US" sz="2000" i="1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26/9</a:t>
                      </a:r>
                      <a:endParaRPr lang="en-US" sz="200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342900" lvl="0" indent="-342900">
                        <a:lnSpc>
                          <a:spcPts val="2200"/>
                        </a:lnSpc>
                        <a:spcAft>
                          <a:spcPts val="0"/>
                        </a:spcAft>
                        <a:buFont typeface="Times New Roman" panose="02020603050405020304" pitchFamily="18" charset="0"/>
                        <a:buChar char="-"/>
                      </a:pPr>
                      <a:r>
                        <a:rPr lang="nl-NL" sz="200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Lĩnh vực: </a:t>
                      </a:r>
                      <a:r>
                        <a:rPr lang="nl-NL" sz="200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PTNT</a:t>
                      </a:r>
                      <a:endParaRPr lang="en-US" sz="200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>
                        <a:lnSpc>
                          <a:spcPts val="2200"/>
                        </a:lnSpc>
                        <a:spcAft>
                          <a:spcPts val="0"/>
                        </a:spcAft>
                      </a:pPr>
                      <a:r>
                        <a:rPr lang="nl-NL" sz="200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Tên HĐH: </a:t>
                      </a:r>
                      <a:r>
                        <a:rPr lang="en-US" sz="200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Xếp</a:t>
                      </a:r>
                      <a:r>
                        <a:rPr lang="en-US" sz="2000" baseline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tương ứng 1-1</a:t>
                      </a:r>
                      <a:endParaRPr lang="en-US" sz="200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>
                        <a:lnSpc>
                          <a:spcPts val="2200"/>
                        </a:lnSpc>
                        <a:spcAft>
                          <a:spcPts val="0"/>
                        </a:spcAft>
                      </a:pPr>
                      <a:r>
                        <a:rPr lang="nl-NL" sz="200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200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>
                        <a:lnSpc>
                          <a:spcPts val="2200"/>
                        </a:lnSpc>
                        <a:spcAft>
                          <a:spcPts val="0"/>
                        </a:spcAft>
                      </a:pPr>
                      <a:r>
                        <a:rPr lang="nl-NL" sz="2000" i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200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DCF4F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2200"/>
                        </a:lnSpc>
                        <a:spcAft>
                          <a:spcPts val="0"/>
                        </a:spcAft>
                      </a:pPr>
                      <a:r>
                        <a:rPr lang="nl-NL" sz="2000" i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Ngày </a:t>
                      </a:r>
                      <a:r>
                        <a:rPr lang="en-US" sz="2000" i="1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27/0</a:t>
                      </a:r>
                      <a:endParaRPr lang="en-US" sz="200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>
                        <a:lnSpc>
                          <a:spcPts val="2200"/>
                        </a:lnSpc>
                        <a:spcAft>
                          <a:spcPts val="0"/>
                        </a:spcAft>
                      </a:pPr>
                      <a:r>
                        <a:rPr lang="nl-NL" sz="200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 Lĩnh vực: </a:t>
                      </a:r>
                      <a:r>
                        <a:rPr lang="nl-NL" sz="200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PTTC</a:t>
                      </a:r>
                      <a:endParaRPr lang="en-US" sz="200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>
                        <a:lnSpc>
                          <a:spcPts val="2200"/>
                        </a:lnSpc>
                        <a:spcAft>
                          <a:spcPts val="0"/>
                        </a:spcAft>
                      </a:pPr>
                      <a:r>
                        <a:rPr lang="nl-NL" sz="200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Tên HĐH: </a:t>
                      </a:r>
                      <a:r>
                        <a:rPr lang="nl-NL" sz="200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Đi</a:t>
                      </a:r>
                      <a:r>
                        <a:rPr lang="nl-NL" sz="2000" baseline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kiễng gót chân</a:t>
                      </a:r>
                      <a:endParaRPr lang="en-US" sz="200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DCF4F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DCF4F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49219073"/>
                  </a:ext>
                </a:extLst>
              </a:tr>
            </a:tbl>
          </a:graphicData>
        </a:graphic>
      </p:graphicFrame>
      <p:sp>
        <p:nvSpPr>
          <p:cNvPr id="9" name="Rectangle 8"/>
          <p:cNvSpPr/>
          <p:nvPr/>
        </p:nvSpPr>
        <p:spPr>
          <a:xfrm>
            <a:off x="1524000" y="434477"/>
            <a:ext cx="9233262" cy="178961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smtClean="0">
                <a:solidFill>
                  <a:srgbClr val="FF0000"/>
                </a:solidFill>
              </a:rPr>
              <a:t>THỜI KHÓA BIỂU</a:t>
            </a:r>
          </a:p>
          <a:p>
            <a:pPr algn="ctr"/>
            <a:r>
              <a:rPr lang="en-US" b="1" smtClean="0">
                <a:solidFill>
                  <a:srgbClr val="FF0000"/>
                </a:solidFill>
              </a:rPr>
              <a:t>Chủ đề: </a:t>
            </a:r>
            <a:r>
              <a:rPr lang="en-US" b="1" smtClean="0">
                <a:solidFill>
                  <a:srgbClr val="FF0000"/>
                </a:solidFill>
              </a:rPr>
              <a:t>Trường mầm non – trung thu</a:t>
            </a:r>
            <a:endParaRPr lang="en-US" b="1" smtClean="0">
              <a:solidFill>
                <a:srgbClr val="FF0000"/>
              </a:solidFill>
            </a:endParaRPr>
          </a:p>
          <a:p>
            <a:pPr algn="ctr"/>
            <a:r>
              <a:rPr lang="en-US" b="1" smtClean="0">
                <a:solidFill>
                  <a:srgbClr val="FF0000"/>
                </a:solidFill>
              </a:rPr>
              <a:t>Nhánh 1: </a:t>
            </a:r>
            <a:r>
              <a:rPr lang="en-US" b="1" smtClean="0">
                <a:solidFill>
                  <a:srgbClr val="FF0000"/>
                </a:solidFill>
              </a:rPr>
              <a:t>An toàn trong trường mầm non</a:t>
            </a:r>
          </a:p>
          <a:p>
            <a:pPr algn="ctr"/>
            <a:r>
              <a:rPr lang="en-US" b="1" smtClean="0">
                <a:solidFill>
                  <a:srgbClr val="FF0000"/>
                </a:solidFill>
              </a:rPr>
              <a:t>Thực </a:t>
            </a:r>
            <a:r>
              <a:rPr lang="en-US" b="1" smtClean="0">
                <a:solidFill>
                  <a:srgbClr val="FF0000"/>
                </a:solidFill>
              </a:rPr>
              <a:t>hiện từ ngày </a:t>
            </a:r>
            <a:r>
              <a:rPr lang="en-US" b="1" smtClean="0">
                <a:solidFill>
                  <a:srgbClr val="FF0000"/>
                </a:solidFill>
              </a:rPr>
              <a:t>23/9 đến 27/9/2024</a:t>
            </a:r>
            <a:endParaRPr lang="en-US" b="1" smtClean="0">
              <a:solidFill>
                <a:srgbClr val="FF0000"/>
              </a:solidFill>
            </a:endParaRPr>
          </a:p>
          <a:p>
            <a:pPr algn="ctr"/>
            <a:r>
              <a:rPr lang="en-US" b="1" smtClean="0">
                <a:solidFill>
                  <a:srgbClr val="FF0000"/>
                </a:solidFill>
              </a:rPr>
              <a:t>Lớp: 3 tuổi 2</a:t>
            </a:r>
          </a:p>
          <a:p>
            <a:pPr algn="ctr"/>
            <a:r>
              <a:rPr lang="en-US" b="1" smtClean="0">
                <a:solidFill>
                  <a:srgbClr val="FF0000"/>
                </a:solidFill>
              </a:rPr>
              <a:t>Người thực hiện: </a:t>
            </a:r>
            <a:r>
              <a:rPr lang="en-US" b="1" smtClean="0">
                <a:solidFill>
                  <a:srgbClr val="FF0000"/>
                </a:solidFill>
              </a:rPr>
              <a:t>Trần Thị Luyên</a:t>
            </a:r>
            <a:endParaRPr lang="en-US" b="1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651106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140</Words>
  <Application>Microsoft Office PowerPoint</Application>
  <PresentationFormat>Widescreen</PresentationFormat>
  <Paragraphs>34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</cp:lastModifiedBy>
  <cp:revision>3</cp:revision>
  <dcterms:created xsi:type="dcterms:W3CDTF">2024-05-09T03:08:15Z</dcterms:created>
  <dcterms:modified xsi:type="dcterms:W3CDTF">2024-09-25T08:15:07Z</dcterms:modified>
</cp:coreProperties>
</file>