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739F"/>
    <a:srgbClr val="CE62A2"/>
    <a:srgbClr val="DCF4F6"/>
    <a:srgbClr val="51DF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343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87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96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68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312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4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46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0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13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B2F54-9A7D-453A-B227-382573DC64B1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551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B2F54-9A7D-453A-B227-382573DC64B1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4D6BF-5B50-4C56-8216-91DAF5BC1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35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i.pinimg.com/564x/26/d9/b7/26d9b73caace5d1c26f3647a5cb92b8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77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445672"/>
              </p:ext>
            </p:extLst>
          </p:nvPr>
        </p:nvGraphicFramePr>
        <p:xfrm>
          <a:off x="1162592" y="2324284"/>
          <a:ext cx="9899470" cy="3210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4210">
                  <a:extLst>
                    <a:ext uri="{9D8B030D-6E8A-4147-A177-3AD203B41FA5}">
                      <a16:colId xmlns:a16="http://schemas.microsoft.com/office/drawing/2014/main" val="110406199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1489524489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1161683740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967492672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3275356891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213577390"/>
                    </a:ext>
                  </a:extLst>
                </a:gridCol>
                <a:gridCol w="1414210">
                  <a:extLst>
                    <a:ext uri="{9D8B030D-6E8A-4147-A177-3AD203B41FA5}">
                      <a16:colId xmlns:a16="http://schemas.microsoft.com/office/drawing/2014/main" val="2716992690"/>
                    </a:ext>
                  </a:extLst>
                </a:gridCol>
              </a:tblGrid>
              <a:tr h="317753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STT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FF0000"/>
                          </a:solidFill>
                        </a:rPr>
                        <a:t>Các</a:t>
                      </a:r>
                      <a:r>
                        <a:rPr lang="en-US" baseline="0">
                          <a:solidFill>
                            <a:srgbClr val="FF0000"/>
                          </a:solidFill>
                        </a:rPr>
                        <a:t> hoạt động trong ngày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FF0000"/>
                          </a:solidFill>
                        </a:rPr>
                        <a:t>Ghi chú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3438370"/>
                  </a:ext>
                </a:extLst>
              </a:tr>
              <a:tr h="365561">
                <a:tc vMerge="1">
                  <a:txBody>
                    <a:bodyPr/>
                    <a:lstStyle/>
                    <a:p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>
                          <a:solidFill>
                            <a:srgbClr val="FF0000"/>
                          </a:solidFill>
                        </a:rPr>
                        <a:t> 2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>
                          <a:solidFill>
                            <a:srgbClr val="FF0000"/>
                          </a:solidFill>
                        </a:rPr>
                        <a:t> 3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>
                          <a:solidFill>
                            <a:srgbClr val="FF0000"/>
                          </a:solidFill>
                        </a:rPr>
                        <a:t> 4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>
                          <a:solidFill>
                            <a:srgbClr val="FF0000"/>
                          </a:solidFill>
                        </a:rPr>
                        <a:t> 5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rgbClr val="FF0000"/>
                          </a:solidFill>
                        </a:rPr>
                        <a:t>Thứ</a:t>
                      </a:r>
                      <a:r>
                        <a:rPr lang="en-US" b="1" baseline="0">
                          <a:solidFill>
                            <a:srgbClr val="FF0000"/>
                          </a:solidFill>
                        </a:rPr>
                        <a:t> 6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4F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3332426"/>
                  </a:ext>
                </a:extLst>
              </a:tr>
              <a:tr h="2478802">
                <a:tc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An toàn</a:t>
                      </a:r>
                      <a:r>
                        <a:rPr lang="nl-NL" sz="2000" b="1" baseline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trong trường mầm non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marL="102870" algn="ctr"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23/9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Lĩnh vực: PTTC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kiễng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gót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24/9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 Lĩnh vực: PTNT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Xếp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tương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ứng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1-1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25/9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- Lĩnh vực: PTNN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Truyện: Vì sao bé Huy nín khóc.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26/9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- Lĩnh vực: PTTM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Tên HĐH:  </a:t>
                      </a:r>
                      <a:r>
                        <a:rPr lang="en-US" sz="20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Nặn</a:t>
                      </a: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Nặn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vòng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to, </a:t>
                      </a:r>
                      <a:r>
                        <a:rPr lang="en-US" sz="2000" baseline="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vòng</a:t>
                      </a:r>
                      <a:r>
                        <a:rPr lang="en-US" sz="20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nhỏ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200"/>
                        </a:lnSpc>
                        <a:spcAft>
                          <a:spcPts val="0"/>
                        </a:spcAft>
                      </a:pPr>
                      <a:r>
                        <a:rPr lang="nl-NL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en-US" sz="2000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27/0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-Lĩnh vực: TCKN- XH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ts val="22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nl-NL" sz="20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-Tên HĐH: Kĩ</a:t>
                      </a:r>
                      <a:r>
                        <a:rPr lang="nl-NL" sz="2000" baseline="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năng sử dụng đồ dùng đồ chơi an toàn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CF4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219073"/>
                  </a:ext>
                </a:extLst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1162591" y="434477"/>
            <a:ext cx="9783705" cy="17896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THỜI KHÓA BIỂU</a:t>
            </a:r>
          </a:p>
          <a:p>
            <a:pPr algn="ctr"/>
            <a:r>
              <a:rPr lang="en-US" b="1" dirty="0" err="1">
                <a:solidFill>
                  <a:srgbClr val="FF0000"/>
                </a:solidFill>
              </a:rPr>
              <a:t>Chủ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đề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Trường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mầm</a:t>
            </a:r>
            <a:r>
              <a:rPr lang="en-US" b="1" dirty="0">
                <a:solidFill>
                  <a:srgbClr val="FF0000"/>
                </a:solidFill>
              </a:rPr>
              <a:t> non – </a:t>
            </a:r>
            <a:r>
              <a:rPr lang="en-US" b="1" dirty="0" err="1">
                <a:solidFill>
                  <a:srgbClr val="FF0000"/>
                </a:solidFill>
              </a:rPr>
              <a:t>trung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thu</a:t>
            </a:r>
            <a:endParaRPr lang="en-US" b="1" dirty="0">
              <a:solidFill>
                <a:srgbClr val="FF0000"/>
              </a:solidFill>
            </a:endParaRPr>
          </a:p>
          <a:p>
            <a:pPr algn="ctr"/>
            <a:r>
              <a:rPr lang="en-US" b="1" dirty="0" err="1">
                <a:solidFill>
                  <a:srgbClr val="FF0000"/>
                </a:solidFill>
              </a:rPr>
              <a:t>Nhánh</a:t>
            </a:r>
            <a:r>
              <a:rPr lang="en-US" b="1" dirty="0">
                <a:solidFill>
                  <a:srgbClr val="FF0000"/>
                </a:solidFill>
              </a:rPr>
              <a:t> 1: An </a:t>
            </a:r>
            <a:r>
              <a:rPr lang="en-US" b="1" dirty="0" err="1">
                <a:solidFill>
                  <a:srgbClr val="FF0000"/>
                </a:solidFill>
              </a:rPr>
              <a:t>toàn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trong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trường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mầm</a:t>
            </a:r>
            <a:r>
              <a:rPr lang="en-US" b="1" dirty="0">
                <a:solidFill>
                  <a:srgbClr val="FF0000"/>
                </a:solidFill>
              </a:rPr>
              <a:t> non</a:t>
            </a:r>
          </a:p>
          <a:p>
            <a:pPr algn="ctr"/>
            <a:r>
              <a:rPr lang="en-US" b="1" dirty="0" err="1">
                <a:solidFill>
                  <a:srgbClr val="FF0000"/>
                </a:solidFill>
              </a:rPr>
              <a:t>Thực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hiện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từ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ngày</a:t>
            </a:r>
            <a:r>
              <a:rPr lang="en-US" b="1" dirty="0">
                <a:solidFill>
                  <a:srgbClr val="FF0000"/>
                </a:solidFill>
              </a:rPr>
              <a:t> 23/9 </a:t>
            </a:r>
            <a:r>
              <a:rPr lang="en-US" b="1" dirty="0" err="1">
                <a:solidFill>
                  <a:srgbClr val="FF0000"/>
                </a:solidFill>
              </a:rPr>
              <a:t>đến</a:t>
            </a:r>
            <a:r>
              <a:rPr lang="en-US" b="1" dirty="0">
                <a:solidFill>
                  <a:srgbClr val="FF0000"/>
                </a:solidFill>
              </a:rPr>
              <a:t> 27/9/2024</a:t>
            </a:r>
          </a:p>
          <a:p>
            <a:pPr algn="ctr"/>
            <a:r>
              <a:rPr lang="en-US" b="1" dirty="0" err="1">
                <a:solidFill>
                  <a:srgbClr val="FF0000"/>
                </a:solidFill>
              </a:rPr>
              <a:t>Lớp</a:t>
            </a:r>
            <a:r>
              <a:rPr lang="en-US" b="1" dirty="0">
                <a:solidFill>
                  <a:srgbClr val="FF0000"/>
                </a:solidFill>
              </a:rPr>
              <a:t>: 3 </a:t>
            </a:r>
            <a:r>
              <a:rPr lang="en-US" b="1" dirty="0" err="1">
                <a:solidFill>
                  <a:srgbClr val="FF0000"/>
                </a:solidFill>
              </a:rPr>
              <a:t>tuổi</a:t>
            </a:r>
            <a:r>
              <a:rPr lang="en-US" b="1" dirty="0">
                <a:solidFill>
                  <a:srgbClr val="FF0000"/>
                </a:solidFill>
              </a:rPr>
              <a:t> 1</a:t>
            </a:r>
          </a:p>
          <a:p>
            <a:pPr algn="ctr"/>
            <a:r>
              <a:rPr lang="en-US" b="1" dirty="0" err="1">
                <a:solidFill>
                  <a:srgbClr val="FF0000"/>
                </a:solidFill>
              </a:rPr>
              <a:t>Người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thực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hiện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b="1" dirty="0" err="1">
                <a:solidFill>
                  <a:srgbClr val="FF0000"/>
                </a:solidFill>
              </a:rPr>
              <a:t>Đoàn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Thị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Luyên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110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150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2024-05-09T03:08:15Z</dcterms:created>
  <dcterms:modified xsi:type="dcterms:W3CDTF">2024-09-25T09:58:28Z</dcterms:modified>
</cp:coreProperties>
</file>