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9" r:id="rId3"/>
    <p:sldId id="260" r:id="rId4"/>
    <p:sldId id="261" r:id="rId5"/>
    <p:sldId id="262" r:id="rId6"/>
    <p:sldId id="264" r:id="rId7"/>
    <p:sldId id="263" r:id="rId8"/>
    <p:sldId id="266" r:id="rId9"/>
    <p:sldId id="267" r:id="rId10"/>
    <p:sldId id="268" r:id="rId11"/>
    <p:sldId id="278" r:id="rId12"/>
    <p:sldId id="270" r:id="rId13"/>
    <p:sldId id="279" r:id="rId14"/>
    <p:sldId id="272" r:id="rId15"/>
    <p:sldId id="273" r:id="rId16"/>
    <p:sldId id="274" r:id="rId17"/>
    <p:sldId id="275" r:id="rId18"/>
    <p:sldId id="276" r:id="rId19"/>
    <p:sldId id="277" r:id="rId20"/>
    <p:sldId id="265" r:id="rId21"/>
  </p:sldIdLst>
  <p:sldSz cx="12192000" cy="6858000"/>
  <p:notesSz cx="6858000" cy="9144000"/>
  <p:embeddedFontLst>
    <p:embeddedFont>
      <p:font typeface="HP001 4 hàng" panose="020B0604020202020204" charset="0"/>
      <p:regular r:id="rId22"/>
      <p:bold r:id="rId23"/>
    </p:embeddedFont>
    <p:embeddedFont>
      <p:font typeface="Trebuchet MS" panose="020B0603020202020204" pitchFamily="34" charset="0"/>
      <p:regular r:id="rId24"/>
      <p:bold r:id="rId25"/>
      <p:italic r:id="rId26"/>
      <p:boldItalic r:id="rId27"/>
    </p:embeddedFont>
    <p:embeddedFont>
      <p:font typeface="VNI-Avo" pitchFamily="2" charset="0"/>
      <p:regular r:id="rId28"/>
      <p:bold r:id="rId29"/>
      <p:italic r:id="rId30"/>
      <p:boldItalic r:id="rId31"/>
    </p:embeddedFont>
    <p:embeddedFont>
      <p:font typeface="Wingdings 3" panose="05040102010807070707" pitchFamily="18" charset="2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69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2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476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0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0105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7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69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1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70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61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75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8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51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5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0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18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3D5D6-19D5-4A4B-9B3B-F64C4F0C8E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5829F32-8133-44B9-98BE-7CB4F680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2B5932-A8A0-4360-9F0C-EA5785B97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80686A-BEE6-4DB8-9E76-018F3C52F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761" y="3060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Trường mầm non </a:t>
            </a:r>
            <a:r>
              <a:rPr lang="en-US" b="1" dirty="0">
                <a:solidFill>
                  <a:srgbClr val="FF0000"/>
                </a:solidFill>
                <a:latin typeface="HP001 4 hàng" panose="020B0603050302020204" pitchFamily="34" charset="0"/>
              </a:rPr>
              <a:t>Lê </a:t>
            </a:r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Lợi</a:t>
            </a:r>
            <a:br>
              <a:rPr 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</a:br>
            <a:r>
              <a:rPr 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Lớp </a:t>
            </a:r>
            <a:r>
              <a:rPr lang="vi-VN" b="1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b="1">
                <a:solidFill>
                  <a:srgbClr val="FF0000"/>
                </a:solidFill>
                <a:latin typeface="HP001 4 hàng" panose="020B0603050302020204" pitchFamily="34" charset="0"/>
              </a:rPr>
              <a:t>4 </a:t>
            </a:r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tuổi</a:t>
            </a:r>
            <a:r>
              <a:rPr lang="en-US" b="1" dirty="0">
                <a:solidFill>
                  <a:srgbClr val="FF0000"/>
                </a:solidFill>
                <a:latin typeface="HP001 4 hàng" panose="020B0603050302020204" pitchFamily="34" charset="0"/>
              </a:rPr>
              <a:t> 1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07625F-4816-43A6-91B4-F41C3AF4DE88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-134471" y="780577"/>
            <a:ext cx="3671047" cy="2043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3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vi-VN" sz="6800" dirty="0">
                <a:solidFill>
                  <a:srgbClr val="0070C0"/>
                </a:solidFill>
                <a:latin typeface="HP001 4 hàng" panose="020B0603050302020204" pitchFamily="34" charset="0"/>
              </a:rPr>
              <a:t>Truyện: </a:t>
            </a:r>
            <a:r>
              <a:rPr lang="vi-VN" sz="7200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endParaRPr lang="en-US" sz="3800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1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21F22A-AF0C-41F9-9098-AC08109BD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4FD5EE-94BC-43A3-BDEC-65D3EE7D81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Bạn kiến nâu sẽ làm gì vào mùa hè?</a:t>
            </a:r>
            <a:endParaRPr lang="en-US" sz="7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69106-2AB1-43FC-B012-98EE24A00A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36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FC7C4-A869-4474-9B96-C4F0E94C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216058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Còn bạn giun thì sẽ làm gì vậy con?</a:t>
            </a:r>
            <a:endParaRPr lang="en-US" sz="7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74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0DC313-0004-4842-90D6-EB387C102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12E35B-9B8E-4F54-833D-71B62F359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7" y="18255"/>
            <a:ext cx="10515600" cy="1325563"/>
          </a:xfrm>
        </p:spPr>
        <p:txBody>
          <a:bodyPr/>
          <a:lstStyle/>
          <a:p>
            <a:r>
              <a:rPr lang="vi-VN" dirty="0">
                <a:solidFill>
                  <a:srgbClr val="0070C0"/>
                </a:solidFill>
                <a:latin typeface="VNI-Avo" pitchFamily="2" charset="0"/>
              </a:rPr>
              <a:t>Muøa heø tôù chi thích naèm trong hang vaø aên vaïêt thoâi haø.</a:t>
            </a:r>
            <a:endParaRPr lang="en-US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77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6711-9297-43C9-B7B0-A96021CF3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804" y="216058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Bạn giun đã gặp phải chuyện gì?</a:t>
            </a:r>
            <a:endParaRPr lang="en-US" sz="7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978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C2121E-9E22-46EC-84F8-9B5B1CCD6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6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6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90FFC-181C-4202-AFC9-9E350FE7F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429000"/>
            <a:ext cx="7766936" cy="1646302"/>
          </a:xfrm>
        </p:spPr>
        <p:txBody>
          <a:bodyPr/>
          <a:lstStyle/>
          <a:p>
            <a:pPr algn="ctr"/>
            <a:r>
              <a:rPr 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Bạn ong đã làm gì để giúp đỡ bạn giun?</a:t>
            </a:r>
            <a:endParaRPr lang="en-US" sz="7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7E7F3-8874-44DB-B488-CED41E40A1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73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0B7D0-B96C-4B38-B99B-EDE106301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75DA1-0376-429D-B217-A246834DF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4644" y="1465729"/>
            <a:ext cx="7766936" cy="3849131"/>
          </a:xfrm>
        </p:spPr>
        <p:txBody>
          <a:bodyPr/>
          <a:lstStyle/>
          <a:p>
            <a:pPr algn="l"/>
            <a:r>
              <a:rPr 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Sau khi được cứu thì bạn giun đã làm gì?</a:t>
            </a:r>
            <a:endParaRPr lang="en-US" sz="7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B4E708-E885-4919-88BA-3ADBD2B6FD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12C33-FD0D-40D4-914B-9E6D7CC38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8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9F457-C017-4015-89EF-FBB6136ED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624" y="2729753"/>
            <a:ext cx="10335309" cy="2245659"/>
          </a:xfrm>
        </p:spPr>
        <p:txBody>
          <a:bodyPr/>
          <a:lstStyle/>
          <a:p>
            <a:r>
              <a:rPr 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Qua câu chuyện các con rút ra được bài học gì?</a:t>
            </a:r>
            <a:endParaRPr lang="en-US" sz="7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EE0C0-0CC2-427F-BBB6-541118A09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69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0299C3-A650-413C-9CD2-A33C5DBC5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8" y="0"/>
            <a:ext cx="12095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4161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0B59C5-844C-4B12-BDF0-8298CE18E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57150"/>
            <a:ext cx="1209675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2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643161-E06A-425C-A4D9-CE0A2DFCA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5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F82676-19FA-4D61-AFBF-A7DA81B8F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1" y="0"/>
            <a:ext cx="12153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2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F9175-E1DF-42FD-8D47-228FB57C7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6696D-4AD9-47A7-9032-DAE5AC0D5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6C580-4AC6-4C95-BDE7-9FA18CF1A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19050"/>
            <a:ext cx="1204912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F55315-9D71-4BBA-AB54-359500165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77"/>
            <a:ext cx="12192000" cy="67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7047F-C918-4A0F-AD1E-61015D637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461E2-407F-4287-B78B-EF05F6158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E55A9-F79F-481D-A311-ECF17BAED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23" y="0"/>
            <a:ext cx="11977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5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B0A64-2B37-41BF-9373-2D5809022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792" y="4976882"/>
            <a:ext cx="10515600" cy="1325563"/>
          </a:xfrm>
        </p:spPr>
        <p:txBody>
          <a:bodyPr/>
          <a:lstStyle/>
          <a:p>
            <a:endParaRPr lang="en-US" dirty="0">
              <a:solidFill>
                <a:srgbClr val="0070C0"/>
              </a:solidFill>
              <a:highlight>
                <a:srgbClr val="FFFF00"/>
              </a:highlight>
              <a:latin typeface="VNI-Avo" pitchFamily="2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41AE37-EA8B-4134-B6A2-2A6EE18CB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927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E9AAAA-1614-4813-9F82-744E7970C7F6}"/>
              </a:ext>
            </a:extLst>
          </p:cNvPr>
          <p:cNvSpPr txBox="1"/>
          <p:nvPr/>
        </p:nvSpPr>
        <p:spPr>
          <a:xfrm>
            <a:off x="1817405" y="1401039"/>
            <a:ext cx="8557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Trong câu chuyện có 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bao</a:t>
            </a:r>
            <a:r>
              <a:rPr lang="vi-VN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nhiêu nhân vật vậy  con?</a:t>
            </a:r>
            <a:endParaRPr lang="en-US" sz="5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8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1C3C9E-BEC8-4154-9525-74D3619F2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D9F214-FD97-48B9-A0F1-6F659F313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46" y="485360"/>
            <a:ext cx="3708124" cy="305297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D1CD766-E743-4D39-8F8A-6FCFA6281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86984" y="485360"/>
            <a:ext cx="4208808" cy="3052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59BABB-C95E-4ED5-885F-A27C4CFDD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50" y="3803374"/>
            <a:ext cx="3708124" cy="26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8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285</TotalTime>
  <Words>101</Words>
  <Application>Microsoft Office PowerPoint</Application>
  <PresentationFormat>Widescreen</PresentationFormat>
  <Paragraphs>10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VNI-Avo</vt:lpstr>
      <vt:lpstr>Trebuchet MS</vt:lpstr>
      <vt:lpstr>Wingdings 3</vt:lpstr>
      <vt:lpstr>HP001 4 hàng</vt:lpstr>
      <vt:lpstr>Arial</vt:lpstr>
      <vt:lpstr>Facet</vt:lpstr>
      <vt:lpstr>Trường mầm non Lê Lợi Lớp : 4 tuổi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Bạn kiến nâu sẽ làm gì vào mùa hè?</vt:lpstr>
      <vt:lpstr>Còn bạn giun thì sẽ làm gì vậy con?</vt:lpstr>
      <vt:lpstr>Muøa heø tôù chi thích naèm trong hang vaø aên vaïêt thoâi haø.</vt:lpstr>
      <vt:lpstr>Bạn giun đã gặp phải chuyện gì?</vt:lpstr>
      <vt:lpstr>PowerPoint Presentation</vt:lpstr>
      <vt:lpstr>Bạn ong đã làm gì để giúp đỡ bạn giun?</vt:lpstr>
      <vt:lpstr>PowerPoint Presentation</vt:lpstr>
      <vt:lpstr>Sau khi được cứu thì bạn giun đã làm gì?</vt:lpstr>
      <vt:lpstr>PowerPoint Presentation</vt:lpstr>
      <vt:lpstr>Qua câu chuyện các con rút ra được bài học gì?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Tröôøng maàm non Hoa Hoàng   Lôùp Laù 1</dc:title>
  <dc:creator>Administrator</dc:creator>
  <cp:lastModifiedBy>Administrator</cp:lastModifiedBy>
  <cp:revision>23</cp:revision>
  <dcterms:created xsi:type="dcterms:W3CDTF">2024-06-11T01:33:36Z</dcterms:created>
  <dcterms:modified xsi:type="dcterms:W3CDTF">2024-09-25T14:19:48Z</dcterms:modified>
</cp:coreProperties>
</file>